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97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" y="7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2DC0E0-5360-46E9-9D97-16BDE8FE3A5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6040745-A87E-4EE0-BBC2-4833C4091C5C}">
      <dgm:prSet custT="1"/>
      <dgm:spPr/>
      <dgm:t>
        <a:bodyPr/>
        <a:lstStyle/>
        <a:p>
          <a:r>
            <a:rPr lang="pl-PL" sz="1800" dirty="0"/>
            <a:t>Tools available on Preply classroom:</a:t>
          </a:r>
          <a:endParaRPr lang="en-US" sz="1800" dirty="0"/>
        </a:p>
      </dgm:t>
    </dgm:pt>
    <dgm:pt modelId="{967EF96D-D1A2-4579-BEE2-DEC143FCF0E9}" type="parTrans" cxnId="{159A8EE4-E753-40C6-B6BF-79E235403EB9}">
      <dgm:prSet/>
      <dgm:spPr/>
      <dgm:t>
        <a:bodyPr/>
        <a:lstStyle/>
        <a:p>
          <a:endParaRPr lang="en-US"/>
        </a:p>
      </dgm:t>
    </dgm:pt>
    <dgm:pt modelId="{BE7300C4-CF2F-4A2E-B3FF-E6B2E911C572}" type="sibTrans" cxnId="{159A8EE4-E753-40C6-B6BF-79E235403EB9}">
      <dgm:prSet/>
      <dgm:spPr/>
      <dgm:t>
        <a:bodyPr/>
        <a:lstStyle/>
        <a:p>
          <a:endParaRPr lang="en-US"/>
        </a:p>
      </dgm:t>
    </dgm:pt>
    <dgm:pt modelId="{D7E4D062-52C3-48D9-8269-31471333F6AD}">
      <dgm:prSet custT="1"/>
      <dgm:spPr/>
      <dgm:t>
        <a:bodyPr/>
        <a:lstStyle/>
        <a:p>
          <a:r>
            <a:rPr lang="pl-PL" sz="1800" dirty="0"/>
            <a:t>Whiteboard</a:t>
          </a:r>
          <a:endParaRPr lang="en-US" sz="1800" dirty="0"/>
        </a:p>
      </dgm:t>
    </dgm:pt>
    <dgm:pt modelId="{86F9623E-D8A0-4885-BBC9-ABE82070157D}" type="parTrans" cxnId="{17E395A0-D907-45F2-9D15-F33B851DE6AC}">
      <dgm:prSet/>
      <dgm:spPr/>
      <dgm:t>
        <a:bodyPr/>
        <a:lstStyle/>
        <a:p>
          <a:endParaRPr lang="en-US"/>
        </a:p>
      </dgm:t>
    </dgm:pt>
    <dgm:pt modelId="{678F83E9-F3DE-4210-82B0-7A6658B73FC3}" type="sibTrans" cxnId="{17E395A0-D907-45F2-9D15-F33B851DE6AC}">
      <dgm:prSet/>
      <dgm:spPr/>
      <dgm:t>
        <a:bodyPr/>
        <a:lstStyle/>
        <a:p>
          <a:endParaRPr lang="en-US"/>
        </a:p>
      </dgm:t>
    </dgm:pt>
    <dgm:pt modelId="{A3A5346E-331B-4B29-BB74-960C97885C7A}">
      <dgm:prSet custT="1"/>
      <dgm:spPr/>
      <dgm:t>
        <a:bodyPr/>
        <a:lstStyle/>
        <a:p>
          <a:r>
            <a:rPr lang="pl-PL" sz="1800" dirty="0"/>
            <a:t>Library of Resources</a:t>
          </a:r>
          <a:endParaRPr lang="en-US" sz="1800" dirty="0"/>
        </a:p>
      </dgm:t>
    </dgm:pt>
    <dgm:pt modelId="{992B12DE-C522-43A9-A967-715D12741BD8}" type="parTrans" cxnId="{A623B7A0-C5A6-4D2D-960E-1FA01C0C63AD}">
      <dgm:prSet/>
      <dgm:spPr/>
      <dgm:t>
        <a:bodyPr/>
        <a:lstStyle/>
        <a:p>
          <a:endParaRPr lang="en-US"/>
        </a:p>
      </dgm:t>
    </dgm:pt>
    <dgm:pt modelId="{51331251-2418-49B1-8075-CC0DD983ABE1}" type="sibTrans" cxnId="{A623B7A0-C5A6-4D2D-960E-1FA01C0C63AD}">
      <dgm:prSet/>
      <dgm:spPr/>
      <dgm:t>
        <a:bodyPr/>
        <a:lstStyle/>
        <a:p>
          <a:endParaRPr lang="en-US"/>
        </a:p>
      </dgm:t>
    </dgm:pt>
    <dgm:pt modelId="{292E24C8-1A62-49D6-A4FA-19C3887347F2}">
      <dgm:prSet custT="1"/>
      <dgm:spPr/>
      <dgm:t>
        <a:bodyPr/>
        <a:lstStyle/>
        <a:p>
          <a:r>
            <a:rPr lang="pl-PL" sz="1800" dirty="0"/>
            <a:t>Flashcards</a:t>
          </a:r>
          <a:endParaRPr lang="en-US" sz="1800" dirty="0"/>
        </a:p>
      </dgm:t>
    </dgm:pt>
    <dgm:pt modelId="{F50E8C11-D6B8-4549-A272-F04E58A6E9C4}" type="parTrans" cxnId="{0E883C8B-4B0E-432D-906D-DC900EB4F3B6}">
      <dgm:prSet/>
      <dgm:spPr/>
      <dgm:t>
        <a:bodyPr/>
        <a:lstStyle/>
        <a:p>
          <a:endParaRPr lang="en-US"/>
        </a:p>
      </dgm:t>
    </dgm:pt>
    <dgm:pt modelId="{0061734F-03DB-460C-A073-3A5888A32F13}" type="sibTrans" cxnId="{0E883C8B-4B0E-432D-906D-DC900EB4F3B6}">
      <dgm:prSet/>
      <dgm:spPr/>
      <dgm:t>
        <a:bodyPr/>
        <a:lstStyle/>
        <a:p>
          <a:endParaRPr lang="en-US"/>
        </a:p>
      </dgm:t>
    </dgm:pt>
    <dgm:pt modelId="{ECAE93D1-B29D-4389-97DF-EFE18CC8A9C5}">
      <dgm:prSet custT="1"/>
      <dgm:spPr/>
      <dgm:t>
        <a:bodyPr/>
        <a:lstStyle/>
        <a:p>
          <a:r>
            <a:rPr lang="pl-PL" sz="1800" dirty="0"/>
            <a:t>Screensharing</a:t>
          </a:r>
          <a:endParaRPr lang="en-US" sz="1800" dirty="0"/>
        </a:p>
      </dgm:t>
    </dgm:pt>
    <dgm:pt modelId="{F501484A-8A5D-41FE-B08D-93BC4431C292}" type="parTrans" cxnId="{FE1745A8-C25E-42A2-9A22-8058A94BDC4B}">
      <dgm:prSet/>
      <dgm:spPr/>
      <dgm:t>
        <a:bodyPr/>
        <a:lstStyle/>
        <a:p>
          <a:endParaRPr lang="en-US"/>
        </a:p>
      </dgm:t>
    </dgm:pt>
    <dgm:pt modelId="{BF7D672F-8E22-44C9-85AD-6687AC197E29}" type="sibTrans" cxnId="{FE1745A8-C25E-42A2-9A22-8058A94BDC4B}">
      <dgm:prSet/>
      <dgm:spPr/>
      <dgm:t>
        <a:bodyPr/>
        <a:lstStyle/>
        <a:p>
          <a:endParaRPr lang="en-US"/>
        </a:p>
      </dgm:t>
    </dgm:pt>
    <dgm:pt modelId="{81A0ECE2-B287-4E2B-821C-D7BF31AD1A6D}" type="pres">
      <dgm:prSet presAssocID="{462DC0E0-5360-46E9-9D97-16BDE8FE3A5E}" presName="linear" presStyleCnt="0">
        <dgm:presLayoutVars>
          <dgm:dir/>
          <dgm:animLvl val="lvl"/>
          <dgm:resizeHandles val="exact"/>
        </dgm:presLayoutVars>
      </dgm:prSet>
      <dgm:spPr/>
    </dgm:pt>
    <dgm:pt modelId="{DF0C32A1-DBF2-413E-ACCC-F0DA48420660}" type="pres">
      <dgm:prSet presAssocID="{B6040745-A87E-4EE0-BBC2-4833C4091C5C}" presName="parentLin" presStyleCnt="0"/>
      <dgm:spPr/>
    </dgm:pt>
    <dgm:pt modelId="{4E911E56-5CDA-48B8-81C8-9A3531C8B77E}" type="pres">
      <dgm:prSet presAssocID="{B6040745-A87E-4EE0-BBC2-4833C4091C5C}" presName="parentLeftMargin" presStyleLbl="node1" presStyleIdx="0" presStyleCnt="1"/>
      <dgm:spPr/>
    </dgm:pt>
    <dgm:pt modelId="{6F553862-941F-4D41-BF77-75C30D60A512}" type="pres">
      <dgm:prSet presAssocID="{B6040745-A87E-4EE0-BBC2-4833C4091C5C}" presName="parentText" presStyleLbl="node1" presStyleIdx="0" presStyleCnt="1" custScaleY="79620">
        <dgm:presLayoutVars>
          <dgm:chMax val="0"/>
          <dgm:bulletEnabled val="1"/>
        </dgm:presLayoutVars>
      </dgm:prSet>
      <dgm:spPr/>
    </dgm:pt>
    <dgm:pt modelId="{5E4B069E-829E-4CF2-950D-862196AA00BF}" type="pres">
      <dgm:prSet presAssocID="{B6040745-A87E-4EE0-BBC2-4833C4091C5C}" presName="negativeSpace" presStyleCnt="0"/>
      <dgm:spPr/>
    </dgm:pt>
    <dgm:pt modelId="{D186091F-07E2-461C-BEBD-58313193F0D6}" type="pres">
      <dgm:prSet presAssocID="{B6040745-A87E-4EE0-BBC2-4833C4091C5C}" presName="childText" presStyleLbl="conFgAcc1" presStyleIdx="0" presStyleCnt="1" custScaleY="120468">
        <dgm:presLayoutVars>
          <dgm:bulletEnabled val="1"/>
        </dgm:presLayoutVars>
      </dgm:prSet>
      <dgm:spPr/>
    </dgm:pt>
  </dgm:ptLst>
  <dgm:cxnLst>
    <dgm:cxn modelId="{646B4A01-8A60-4C1A-9266-BA9B78956FBB}" type="presOf" srcId="{B6040745-A87E-4EE0-BBC2-4833C4091C5C}" destId="{4E911E56-5CDA-48B8-81C8-9A3531C8B77E}" srcOrd="0" destOrd="0" presId="urn:microsoft.com/office/officeart/2005/8/layout/list1"/>
    <dgm:cxn modelId="{484C905B-E940-4C8E-884C-47FE2E14D9E0}" type="presOf" srcId="{ECAE93D1-B29D-4389-97DF-EFE18CC8A9C5}" destId="{D186091F-07E2-461C-BEBD-58313193F0D6}" srcOrd="0" destOrd="3" presId="urn:microsoft.com/office/officeart/2005/8/layout/list1"/>
    <dgm:cxn modelId="{0648995F-92BD-4817-A889-B5A68BB537EF}" type="presOf" srcId="{A3A5346E-331B-4B29-BB74-960C97885C7A}" destId="{D186091F-07E2-461C-BEBD-58313193F0D6}" srcOrd="0" destOrd="1" presId="urn:microsoft.com/office/officeart/2005/8/layout/list1"/>
    <dgm:cxn modelId="{0E883C8B-4B0E-432D-906D-DC900EB4F3B6}" srcId="{B6040745-A87E-4EE0-BBC2-4833C4091C5C}" destId="{292E24C8-1A62-49D6-A4FA-19C3887347F2}" srcOrd="2" destOrd="0" parTransId="{F50E8C11-D6B8-4549-A272-F04E58A6E9C4}" sibTransId="{0061734F-03DB-460C-A073-3A5888A32F13}"/>
    <dgm:cxn modelId="{17E395A0-D907-45F2-9D15-F33B851DE6AC}" srcId="{B6040745-A87E-4EE0-BBC2-4833C4091C5C}" destId="{D7E4D062-52C3-48D9-8269-31471333F6AD}" srcOrd="0" destOrd="0" parTransId="{86F9623E-D8A0-4885-BBC9-ABE82070157D}" sibTransId="{678F83E9-F3DE-4210-82B0-7A6658B73FC3}"/>
    <dgm:cxn modelId="{A623B7A0-C5A6-4D2D-960E-1FA01C0C63AD}" srcId="{B6040745-A87E-4EE0-BBC2-4833C4091C5C}" destId="{A3A5346E-331B-4B29-BB74-960C97885C7A}" srcOrd="1" destOrd="0" parTransId="{992B12DE-C522-43A9-A967-715D12741BD8}" sibTransId="{51331251-2418-49B1-8075-CC0DD983ABE1}"/>
    <dgm:cxn modelId="{FE1745A8-C25E-42A2-9A22-8058A94BDC4B}" srcId="{B6040745-A87E-4EE0-BBC2-4833C4091C5C}" destId="{ECAE93D1-B29D-4389-97DF-EFE18CC8A9C5}" srcOrd="3" destOrd="0" parTransId="{F501484A-8A5D-41FE-B08D-93BC4431C292}" sibTransId="{BF7D672F-8E22-44C9-85AD-6687AC197E29}"/>
    <dgm:cxn modelId="{B9A8F4C6-E998-4588-B2A8-A7FE69131239}" type="presOf" srcId="{292E24C8-1A62-49D6-A4FA-19C3887347F2}" destId="{D186091F-07E2-461C-BEBD-58313193F0D6}" srcOrd="0" destOrd="2" presId="urn:microsoft.com/office/officeart/2005/8/layout/list1"/>
    <dgm:cxn modelId="{17D7C1C9-6B36-46AC-992D-49BA2E90C1FC}" type="presOf" srcId="{462DC0E0-5360-46E9-9D97-16BDE8FE3A5E}" destId="{81A0ECE2-B287-4E2B-821C-D7BF31AD1A6D}" srcOrd="0" destOrd="0" presId="urn:microsoft.com/office/officeart/2005/8/layout/list1"/>
    <dgm:cxn modelId="{877081CA-BF72-4DB4-88DC-9B5F18D1ED02}" type="presOf" srcId="{B6040745-A87E-4EE0-BBC2-4833C4091C5C}" destId="{6F553862-941F-4D41-BF77-75C30D60A512}" srcOrd="1" destOrd="0" presId="urn:microsoft.com/office/officeart/2005/8/layout/list1"/>
    <dgm:cxn modelId="{159A8EE4-E753-40C6-B6BF-79E235403EB9}" srcId="{462DC0E0-5360-46E9-9D97-16BDE8FE3A5E}" destId="{B6040745-A87E-4EE0-BBC2-4833C4091C5C}" srcOrd="0" destOrd="0" parTransId="{967EF96D-D1A2-4579-BEE2-DEC143FCF0E9}" sibTransId="{BE7300C4-CF2F-4A2E-B3FF-E6B2E911C572}"/>
    <dgm:cxn modelId="{6AD5ECF5-03DF-4CCE-A95D-59FECA7DAED5}" type="presOf" srcId="{D7E4D062-52C3-48D9-8269-31471333F6AD}" destId="{D186091F-07E2-461C-BEBD-58313193F0D6}" srcOrd="0" destOrd="0" presId="urn:microsoft.com/office/officeart/2005/8/layout/list1"/>
    <dgm:cxn modelId="{2BE683AD-4C7E-4311-A723-3CD6FBA91DE6}" type="presParOf" srcId="{81A0ECE2-B287-4E2B-821C-D7BF31AD1A6D}" destId="{DF0C32A1-DBF2-413E-ACCC-F0DA48420660}" srcOrd="0" destOrd="0" presId="urn:microsoft.com/office/officeart/2005/8/layout/list1"/>
    <dgm:cxn modelId="{83E19D54-E2E7-4465-BBDF-8AF266D4196C}" type="presParOf" srcId="{DF0C32A1-DBF2-413E-ACCC-F0DA48420660}" destId="{4E911E56-5CDA-48B8-81C8-9A3531C8B77E}" srcOrd="0" destOrd="0" presId="urn:microsoft.com/office/officeart/2005/8/layout/list1"/>
    <dgm:cxn modelId="{6BF83B26-58A0-4A9C-A4BB-8B9F1468703A}" type="presParOf" srcId="{DF0C32A1-DBF2-413E-ACCC-F0DA48420660}" destId="{6F553862-941F-4D41-BF77-75C30D60A512}" srcOrd="1" destOrd="0" presId="urn:microsoft.com/office/officeart/2005/8/layout/list1"/>
    <dgm:cxn modelId="{E4020002-3091-482F-91E6-B0EABBFFB913}" type="presParOf" srcId="{81A0ECE2-B287-4E2B-821C-D7BF31AD1A6D}" destId="{5E4B069E-829E-4CF2-950D-862196AA00BF}" srcOrd="1" destOrd="0" presId="urn:microsoft.com/office/officeart/2005/8/layout/list1"/>
    <dgm:cxn modelId="{929E0327-3BB7-45B4-BA8D-38E934C5017B}" type="presParOf" srcId="{81A0ECE2-B287-4E2B-821C-D7BF31AD1A6D}" destId="{D186091F-07E2-461C-BEBD-58313193F0D6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86091F-07E2-461C-BEBD-58313193F0D6}">
      <dsp:nvSpPr>
        <dsp:cNvPr id="0" name=""/>
        <dsp:cNvSpPr/>
      </dsp:nvSpPr>
      <dsp:spPr>
        <a:xfrm>
          <a:off x="0" y="560675"/>
          <a:ext cx="4645152" cy="3067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0515" tIns="1270508" rIns="360515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Whiteboard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Library of Resources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Flashcards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800" kern="1200" dirty="0"/>
            <a:t>Screensharing</a:t>
          </a:r>
          <a:endParaRPr lang="en-US" sz="1800" kern="1200" dirty="0"/>
        </a:p>
      </dsp:txBody>
      <dsp:txXfrm>
        <a:off x="0" y="560675"/>
        <a:ext cx="4645152" cy="3067100"/>
      </dsp:txXfrm>
    </dsp:sp>
    <dsp:sp modelId="{6F553862-941F-4D41-BF77-75C30D60A512}">
      <dsp:nvSpPr>
        <dsp:cNvPr id="0" name=""/>
        <dsp:cNvSpPr/>
      </dsp:nvSpPr>
      <dsp:spPr>
        <a:xfrm>
          <a:off x="232257" y="27301"/>
          <a:ext cx="3251606" cy="143373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903" tIns="0" rIns="12290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Tools available on Preply classroom:</a:t>
          </a:r>
          <a:endParaRPr lang="en-US" sz="1800" kern="1200" dirty="0"/>
        </a:p>
      </dsp:txBody>
      <dsp:txXfrm>
        <a:off x="302246" y="97290"/>
        <a:ext cx="3111628" cy="12937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22F66-727D-4150-ADA5-49CF3A0F68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10072922" cy="1978346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D9A1FE-C39F-4D7C-B93D-F8C203A1D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10072922" cy="1747837"/>
          </a:xfrm>
        </p:spPr>
        <p:txBody>
          <a:bodyPr>
            <a:normAutofit/>
          </a:bodyPr>
          <a:lstStyle>
            <a:lvl1pPr marL="0" indent="0" algn="l">
              <a:buNone/>
              <a:defRPr sz="2000" i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08AAC-7D41-4304-8D59-EF34B23268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524C6359-9BB8-4148-8114-537E698DA205}" type="datetime1">
              <a:rPr lang="en-US" smtClean="0"/>
              <a:t>2/24/2022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24D078-DE22-4F23-8B48-21FB1415C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0352" y="6356350"/>
            <a:ext cx="411480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4C1F5-608B-4335-9F2A-17F63D5FA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39543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7B4A7-C566-48F4-B4B8-3A5E7B6C5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B93F5-BC8B-452C-ACE2-C7E01D1B80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A49B3-A57D-46C5-8462-0C52509F8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0352" y="136525"/>
            <a:ext cx="2743200" cy="365125"/>
          </a:xfrm>
        </p:spPr>
        <p:txBody>
          <a:bodyPr/>
          <a:lstStyle/>
          <a:p>
            <a:fld id="{9376191F-481E-48E9-BB9A-369A67A7362D}" type="datetime1">
              <a:rPr lang="en-US" smtClean="0"/>
              <a:t>2/24/2022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8C810-EAF4-4D86-84DD-2E574122D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E738-8574-490B-974B-9AD3B2AAE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059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9326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9764E-4B3D-4B6A-A210-B50E4F60E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10072922" cy="2313641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0AEC2-B6E6-4C09-A16F-5E2A1C9A0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3509963"/>
            <a:ext cx="10072922" cy="25796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37CAB-B545-4E42-BB5A-F1DAA9335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677DE-DD04-48CC-9C18-7BE9FF2DEB6B}" type="datetime1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D720B-7E58-43F4-9659-ADB2403A5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5F53F-2FA5-4B5C-A151-F07BBC002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37B4CDD2-E09A-418A-9131-FBDEE440A1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26769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8852E5FB-B268-4CCA-8E55-803038F7A00D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A1C9CBB3-97C0-4A35-9088-C69233F5CEE7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1610871-AEE9-46EB-9D27-BA1D9D688124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27478059-2A11-484D-A2D7-199F74778E50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0EC0886-DDB9-47F1-9414-C121C1D3F954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66A10427-DF20-4284-B215-EABA4D366E20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39101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473D3-0F03-4BF4-831F-34E80BAC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09409-59F2-486F-A6D0-FAEE8FFF25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2521885"/>
            <a:ext cx="4645152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087241-B390-47A6-8070-C3D4652F8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92136" y="2521885"/>
            <a:ext cx="4611138" cy="3655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80B360-2ACA-4B93-9439-591B6D3F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55ED-7101-4D18-A8AE-3B5E4CB87EA5}" type="datetime1">
              <a:rPr lang="en-US" smtClean="0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4A73E2-CF78-404C-A86F-E70A284AE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8F42A-11E1-42A0-8ECF-A5BBA3B8C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0CB61A83-9419-49FC-8074-2AB3D34F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19637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BCD12E57-97FB-48D8-81CC-7C37E8947CB4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E487641C-E83B-4134-88C9-1D23D5FA1836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B99AB7A6-A88C-44E1-A9DE-4126B957F88A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FF0D518-1D17-44C7-BF73-7C980481DB5B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9A7A3E12-61E8-41A0-A459-15BF375FA945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9E5E4A56-9100-4D60-8A34-0FE116F41FF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59440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ECA31-EE14-41DD-9914-DA7138220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7"/>
            <a:ext cx="100729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B22AB6-1657-4AE2-8607-2C77A25D7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352" y="2521884"/>
            <a:ext cx="4845387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AA6DC0-D4D5-4164-A3FD-6BB5CBB2B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352" y="3366390"/>
            <a:ext cx="4845387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9B35F8-95F3-43D1-8917-5836BAA90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734025" y="2521884"/>
            <a:ext cx="4869249" cy="780439"/>
          </a:xfrm>
        </p:spPr>
        <p:txBody>
          <a:bodyPr anchor="b">
            <a:normAutofit/>
          </a:bodyPr>
          <a:lstStyle>
            <a:lvl1pPr marL="0" indent="0">
              <a:buNone/>
              <a:defRPr sz="20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B639E7-F4A3-4ADE-B290-0A4F9761B9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34025" y="3366390"/>
            <a:ext cx="4869249" cy="264479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6F296B-429F-4DFC-ABC3-0A078EA99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52F23D-51F6-4C94-8CD5-B9ABBF67EE23}" type="datetime1">
              <a:rPr lang="en-US" smtClean="0"/>
              <a:t>2/24/2022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7103B9-D521-4910-AC15-F12F25CB9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F73A6D9-123D-492C-B5CE-294EF2559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500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92A22-4B4D-4F58-9783-A0469DA4D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8" y="787068"/>
            <a:ext cx="1007755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5EE610-5457-4E8C-B568-B8D56077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A702F-6367-4FD1-89A8-3744BE6BA9A2}" type="datetime1">
              <a:rPr lang="en-US" smtClean="0"/>
              <a:t>2/24/2022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A57BB-288A-4A30-A4EC-FF0537BC2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414C89-B968-4A85-A035-E2997A5F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6" name="Graphic 78">
            <a:extLst>
              <a:ext uri="{FF2B5EF4-FFF2-40B4-BE49-F238E27FC236}">
                <a16:creationId xmlns:a16="http://schemas.microsoft.com/office/drawing/2014/main" id="{AC45ECC6-E29C-40EF-A7C9-5A17DAFD4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52330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" name="Graphic 78">
              <a:extLst>
                <a:ext uri="{FF2B5EF4-FFF2-40B4-BE49-F238E27FC236}">
                  <a16:creationId xmlns:a16="http://schemas.microsoft.com/office/drawing/2014/main" id="{8DA0D497-8E8F-426A-8172-894BE03F70F6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aphic 78">
              <a:extLst>
                <a:ext uri="{FF2B5EF4-FFF2-40B4-BE49-F238E27FC236}">
                  <a16:creationId xmlns:a16="http://schemas.microsoft.com/office/drawing/2014/main" id="{8C0459EF-3B70-4083-8845-3A9AF847E805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9" name="Graphic 78">
                <a:extLst>
                  <a:ext uri="{FF2B5EF4-FFF2-40B4-BE49-F238E27FC236}">
                    <a16:creationId xmlns:a16="http://schemas.microsoft.com/office/drawing/2014/main" id="{53BF2B58-70F8-4288-85AB-CBDA723CDFCC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569E551-A5A0-4A8F-B999-3A6D104814A2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0FB69EB5-D9AC-46E7-934E-32999C39B2E6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6EABC49A-B4ED-44E4-ADB7-E432734A7C9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11831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7A339C-4093-4B40-8C90-52F005CA9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6E99BD-4B4F-4460-B452-0E8146ACCF8F}" type="datetime1">
              <a:rPr lang="en-US" smtClean="0"/>
              <a:t>2/24/2022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A33F04-8E0A-4165-930C-527D781A7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2F57B-BEB6-4973-A362-38F638E0D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654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FAC90-C2CA-44DD-8EF8-20BDD6724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4315386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915FB-D5F4-4CAD-AE70-3644E81802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5420086" cy="4873625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74DA3-3BAC-4045-825F-B3C27B8973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4315386" cy="24399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5A0D65-0423-4E45-947A-E08C8569F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FD34C-1867-42A9-AC54-D15ADD8A65E7}" type="datetime1">
              <a:rPr lang="en-US" smtClean="0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6FBD0-E49F-4DE6-9264-CEDB9BAA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16B246-A768-4B2D-96C6-9F4178526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839DB371-B90D-44CB-A4AF-C7BDBFD0A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0C845011-2FC2-40F7-B0C6-49CBBA72B9C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2BC78B8-5139-436F-AD47-3CC03903FDD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F9DC17BA-1278-45C9-B1BF-B9F1518E1F29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99637B9F-CC26-4669-81F0-A942B4F72D61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2BB8F115-0030-47B4-BAF4-C15D1EA27B11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662F9949-4F1A-4708-824B-E876E9BEDA16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6390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CB0C8-915E-4BF2-976E-B8D7EDC5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787068"/>
            <a:ext cx="3932237" cy="2223152"/>
          </a:xfrm>
        </p:spPr>
        <p:txBody>
          <a:bodyPr anchor="b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0714E6-8E50-4B50-A2E0-F9D20155EB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542008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D67A6C-5CA5-4EF0-B1C4-ED85FF255A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0352" y="3429000"/>
            <a:ext cx="3932237" cy="243998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474-31D4-4567-B4EC-B6AF2448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133E9-A654-4C17-8C3C-DDCAC83D6EBF}" type="datetime1">
              <a:rPr lang="en-US" smtClean="0"/>
              <a:t>2/24/2022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02DE0-33F5-4372-8EB5-F5746D344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C5C2EF-849D-4B2C-8ED6-D26553657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8" name="Graphic 78">
            <a:extLst>
              <a:ext uri="{FF2B5EF4-FFF2-40B4-BE49-F238E27FC236}">
                <a16:creationId xmlns:a16="http://schemas.microsoft.com/office/drawing/2014/main" id="{7627CBC2-9DC2-4EE8-A2D5-849E30F22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319346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" name="Graphic 78">
              <a:extLst>
                <a:ext uri="{FF2B5EF4-FFF2-40B4-BE49-F238E27FC236}">
                  <a16:creationId xmlns:a16="http://schemas.microsoft.com/office/drawing/2014/main" id="{9FB4AEFC-63AB-4831-8EC1-E8145604D8D9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aphic 78">
              <a:extLst>
                <a:ext uri="{FF2B5EF4-FFF2-40B4-BE49-F238E27FC236}">
                  <a16:creationId xmlns:a16="http://schemas.microsoft.com/office/drawing/2014/main" id="{811E1337-D5DA-408D-91F3-A6A35FCDD0B9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1E473FA4-FD80-4D04-AAC5-63B9A4D80778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FCB457B9-48DE-4921-8C3F-996598075B1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53C9DB95-9A61-4553-8D82-D2BE26FCBC6E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Graphic 78">
                <a:extLst>
                  <a:ext uri="{FF2B5EF4-FFF2-40B4-BE49-F238E27FC236}">
                    <a16:creationId xmlns:a16="http://schemas.microsoft.com/office/drawing/2014/main" id="{0EAE371F-24C9-4738-834F-FAF5A5C9ACE1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763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9F2C5-A3FC-44EF-BA15-CEC83C83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5040D3-67DB-455C-AD79-49E185DB63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2B07A-258E-42DD-9A68-2C76F7D54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49BD0-10DB-43E7-8F22-40B3D51B8FC3}" type="datetime1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1E9BC-3BB8-40CD-9294-59A2E59E1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3979D-5589-4770-9D29-046F2B506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12EF7969-DB38-4989-A65C-9D190A2455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30225" y="2333456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2145BE25-C437-45FE-A3D3-BBAAF108CC9B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4A9D0FA0-682C-4076-B779-D865AEEFC66C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AB60163C-1A2D-4F00-BC61-8A3C11E2D2BE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3FF8D873-9CF9-4A0A-A7B8-875C0B8233D6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2B645470-F624-4417-A8A4-FC242E43C9DB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ECC7EFEF-6B2A-4210-9275-0077ACF2827B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4322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6693CD-CB65-4F37-A6DA-F300B93C14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974374" y="787067"/>
            <a:ext cx="2628900" cy="53898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48D117-7AE6-4831-9867-5145F64A0C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5719" y="787067"/>
            <a:ext cx="7039402" cy="538989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88CF8-397F-485E-8081-AFA4DADD4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C79C-F566-427A-93F6-434A4E613134}" type="datetime1">
              <a:rPr lang="en-US" smtClean="0"/>
              <a:t>2/24/2022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CE4773-4660-4F21-83CF-1A449395B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59537-EB47-40FA-893E-785D6FE00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  <p:grpSp>
        <p:nvGrpSpPr>
          <p:cNvPr id="7" name="Graphic 78">
            <a:extLst>
              <a:ext uri="{FF2B5EF4-FFF2-40B4-BE49-F238E27FC236}">
                <a16:creationId xmlns:a16="http://schemas.microsoft.com/office/drawing/2014/main" id="{588F505F-2957-41FC-9AAA-962853A67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5400000">
            <a:off x="7283627" y="1250328"/>
            <a:ext cx="972241" cy="45719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" name="Graphic 78">
              <a:extLst>
                <a:ext uri="{FF2B5EF4-FFF2-40B4-BE49-F238E27FC236}">
                  <a16:creationId xmlns:a16="http://schemas.microsoft.com/office/drawing/2014/main" id="{091A36EB-8545-4EFE-B619-165D36D644D1}"/>
                </a:ext>
              </a:extLst>
            </p:cNvPr>
            <p:cNvSpPr/>
            <p:nvPr/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aphic 78">
              <a:extLst>
                <a:ext uri="{FF2B5EF4-FFF2-40B4-BE49-F238E27FC236}">
                  <a16:creationId xmlns:a16="http://schemas.microsoft.com/office/drawing/2014/main" id="{8D075D29-6706-486B-A55A-13866882BA88}"/>
                </a:ext>
              </a:extLst>
            </p:cNvPr>
            <p:cNvGrpSpPr/>
            <p:nvPr/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" name="Graphic 78">
                <a:extLst>
                  <a:ext uri="{FF2B5EF4-FFF2-40B4-BE49-F238E27FC236}">
                    <a16:creationId xmlns:a16="http://schemas.microsoft.com/office/drawing/2014/main" id="{3FAE751A-10F0-48F2-BBC3-D2FE499B345B}"/>
                  </a:ext>
                </a:extLst>
              </p:cNvPr>
              <p:cNvSpPr/>
              <p:nvPr/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Graphic 78">
                <a:extLst>
                  <a:ext uri="{FF2B5EF4-FFF2-40B4-BE49-F238E27FC236}">
                    <a16:creationId xmlns:a16="http://schemas.microsoft.com/office/drawing/2014/main" id="{52289CAF-683C-4BCC-8AA5-95A3BF799B0F}"/>
                  </a:ext>
                </a:extLst>
              </p:cNvPr>
              <p:cNvSpPr/>
              <p:nvPr/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Graphic 78">
                <a:extLst>
                  <a:ext uri="{FF2B5EF4-FFF2-40B4-BE49-F238E27FC236}">
                    <a16:creationId xmlns:a16="http://schemas.microsoft.com/office/drawing/2014/main" id="{3BC8403A-C46F-4DA1-A015-00A80215F289}"/>
                  </a:ext>
                </a:extLst>
              </p:cNvPr>
              <p:cNvSpPr/>
              <p:nvPr/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Graphic 78">
                <a:extLst>
                  <a:ext uri="{FF2B5EF4-FFF2-40B4-BE49-F238E27FC236}">
                    <a16:creationId xmlns:a16="http://schemas.microsoft.com/office/drawing/2014/main" id="{A797D957-3A2C-42DF-B73E-CBB47BE036B7}"/>
                  </a:ext>
                </a:extLst>
              </p:cNvPr>
              <p:cNvSpPr/>
              <p:nvPr/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3286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35959F4-53DA-47FF-BC24-1E5B75C69876}"/>
              </a:ext>
            </a:extLst>
          </p:cNvPr>
          <p:cNvSpPr/>
          <p:nvPr/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7CF83E8-F6F0-41E3-B580-7412A04DDFB5}"/>
              </a:ext>
            </a:extLst>
          </p:cNvPr>
          <p:cNvGrpSpPr/>
          <p:nvPr/>
        </p:nvGrpSpPr>
        <p:grpSpPr>
          <a:xfrm>
            <a:off x="10776050" y="5204030"/>
            <a:ext cx="886141" cy="802497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</a:extLst>
            </p:cNvPr>
            <p:cNvSpPr/>
            <p:nvPr/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</a:extLst>
            </p:cNvPr>
            <p:cNvSpPr/>
            <p:nvPr/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</a:extLst>
            </p:cNvPr>
            <p:cNvSpPr/>
            <p:nvPr/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4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</a:extLst>
            </p:cNvPr>
            <p:cNvSpPr/>
            <p:nvPr/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</a:extLst>
            </p:cNvPr>
            <p:cNvSpPr/>
            <p:nvPr/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</a:extLst>
            </p:cNvPr>
            <p:cNvSpPr/>
            <p:nvPr/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</a:extLst>
            </p:cNvPr>
            <p:cNvSpPr/>
            <p:nvPr/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9226104-0061-4319-8237-9C001BF85D49}"/>
              </a:ext>
            </a:extLst>
          </p:cNvPr>
          <p:cNvSpPr/>
          <p:nvPr/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78318D-FE3E-41D7-9A8C-2065A2C46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10077557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B06718-79E7-4159-A003-F86FE7B3D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5717" y="2521885"/>
            <a:ext cx="10077557" cy="354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F99FF-FFE2-431D-A0C8-A46C21712A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5718" y="13652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769D389-4C4C-4FD7-9E6B-9F44477F0EB8}" type="datetime1">
              <a:rPr lang="en-US" smtClean="0"/>
              <a:t>2/24/2022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547E-668D-4191-847C-7424F75496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5718" y="6356350"/>
            <a:ext cx="34506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B6E6E-8527-4F63-A0C7-84CD44A2B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55367" y="6356350"/>
            <a:ext cx="5298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none" spc="11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1076ED0-0DB3-4879-AAE5-5C20D22C1DF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783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66" r:id="rId6"/>
    <p:sldLayoutId id="2147483662" r:id="rId7"/>
    <p:sldLayoutId id="2147483663" r:id="rId8"/>
    <p:sldLayoutId id="2147483664" r:id="rId9"/>
    <p:sldLayoutId id="2147483665" r:id="rId10"/>
    <p:sldLayoutId id="2147483667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oursewareworld.com/online-education-in-india-amid-corona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ctuaries.digital/2017/05/18/submit-your-questions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hyperlink" Target="https://www.pexels.com/photo/photo-of-woman-painting-with-blue-paint-3817675/" TargetMode="External"/><Relationship Id="rId7" Type="http://schemas.openxmlformats.org/officeDocument/2006/relationships/hyperlink" Target="https://www.pexels.com/photo/mood-music-nodes-411629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hyperlink" Target="https://www.wallpaperflare.com/teacher-teaching-children-inside-classroom-during-daytime-manifesto-wallpaper-sobkq" TargetMode="External"/><Relationship Id="rId4" Type="http://schemas.openxmlformats.org/officeDocument/2006/relationships/image" Target="../media/image5.jpg"/><Relationship Id="rId9" Type="http://schemas.openxmlformats.org/officeDocument/2006/relationships/hyperlink" Target="http://simplyclarke.com/2018/01/winter-family-pictures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ermentationwineblog.com/2021/04/the-gamut-and-gauntlet-of-questions-for-wine-bloggers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19/04/this-is-why-the-skill-of-proper-conversation-brings-more-money/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mipaisatravesdemisojos.blogspot.com/2015/01/el-sistema-educativo-y-la-vida-real.html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23A9EB9-11EB-4C27-A29E-F9FA383B9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5313400" cy="1978346"/>
          </a:xfrm>
        </p:spPr>
        <p:txBody>
          <a:bodyPr>
            <a:normAutofit/>
          </a:bodyPr>
          <a:lstStyle/>
          <a:p>
            <a:r>
              <a:rPr lang="pl-PL" dirty="0"/>
              <a:t>Trial Lesson</a:t>
            </a:r>
            <a:endParaRPr lang="es-ES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BF82A6-59C9-4F13-80B7-3C0FAD7979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0352" y="3509963"/>
            <a:ext cx="5313400" cy="2418188"/>
          </a:xfrm>
        </p:spPr>
        <p:txBody>
          <a:bodyPr>
            <a:normAutofit/>
          </a:bodyPr>
          <a:lstStyle/>
          <a:p>
            <a:r>
              <a:rPr lang="pl-PL" dirty="0"/>
              <a:t>Joanna Hebel</a:t>
            </a:r>
          </a:p>
          <a:p>
            <a:r>
              <a:rPr lang="pl-PL" dirty="0"/>
              <a:t>24th February 2022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-7670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1701611" y="28555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2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3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Picture 3" descr="Yellow paper aeroplane flying the opposite way as many grey paper aeroplanes">
            <a:extLst>
              <a:ext uri="{FF2B5EF4-FFF2-40B4-BE49-F238E27FC236}">
                <a16:creationId xmlns:a16="http://schemas.microsoft.com/office/drawing/2014/main" id="{00FB1028-C5BB-44E3-A5E6-110DB336F1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451" r="33368" b="-1"/>
          <a:stretch/>
        </p:blipFill>
        <p:spPr>
          <a:xfrm>
            <a:off x="6522720" y="10"/>
            <a:ext cx="56692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69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420BC5C-C418-4843-B04B-6918968D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33E4F1D-0BB2-4A93-82AA-28C928D9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1" y="976160"/>
            <a:ext cx="4767930" cy="1848734"/>
          </a:xfrm>
        </p:spPr>
        <p:txBody>
          <a:bodyPr>
            <a:normAutofit/>
          </a:bodyPr>
          <a:lstStyle/>
          <a:p>
            <a:r>
              <a:rPr lang="pl-PL" dirty="0"/>
              <a:t>Lesson objectives</a:t>
            </a:r>
            <a:endParaRPr lang="es-E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3E5F285-BD95-4989-B20B-778990159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0"/>
            <a:ext cx="1839951" cy="1423657"/>
          </a:xfrm>
          <a:custGeom>
            <a:avLst/>
            <a:gdLst>
              <a:gd name="connsiteX0" fmla="*/ 0 w 2331138"/>
              <a:gd name="connsiteY0" fmla="*/ 0 h 3352676"/>
              <a:gd name="connsiteX1" fmla="*/ 2331138 w 2331138"/>
              <a:gd name="connsiteY1" fmla="*/ 0 h 3352676"/>
              <a:gd name="connsiteX2" fmla="*/ 2331138 w 2331138"/>
              <a:gd name="connsiteY2" fmla="*/ 3352676 h 3352676"/>
              <a:gd name="connsiteX3" fmla="*/ 2097210 w 2331138"/>
              <a:gd name="connsiteY3" fmla="*/ 3226228 h 3352676"/>
              <a:gd name="connsiteX4" fmla="*/ 214881 w 2331138"/>
              <a:gd name="connsiteY4" fmla="*/ 1176738 h 3352676"/>
              <a:gd name="connsiteX5" fmla="*/ 1129 w 2331138"/>
              <a:gd name="connsiteY5" fmla="*/ 67475 h 3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138" h="3352676">
                <a:moveTo>
                  <a:pt x="0" y="0"/>
                </a:moveTo>
                <a:lnTo>
                  <a:pt x="2331138" y="0"/>
                </a:lnTo>
                <a:lnTo>
                  <a:pt x="2331138" y="3352676"/>
                </a:lnTo>
                <a:lnTo>
                  <a:pt x="2097210" y="3226228"/>
                </a:lnTo>
                <a:cubicBezTo>
                  <a:pt x="1273150" y="2744079"/>
                  <a:pt x="560886" y="2027200"/>
                  <a:pt x="214881" y="1176738"/>
                </a:cubicBezTo>
                <a:cubicBezTo>
                  <a:pt x="72781" y="827511"/>
                  <a:pt x="14297" y="430630"/>
                  <a:pt x="1129" y="67475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4" name="Graphic 78">
            <a:extLst>
              <a:ext uri="{FF2B5EF4-FFF2-40B4-BE49-F238E27FC236}">
                <a16:creationId xmlns:a16="http://schemas.microsoft.com/office/drawing/2014/main" id="{6C02F4BE-6538-4CAD-B506-5FEB41D3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415" y="3039261"/>
            <a:ext cx="1020166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15" name="Graphic 78">
              <a:extLst>
                <a:ext uri="{FF2B5EF4-FFF2-40B4-BE49-F238E27FC236}">
                  <a16:creationId xmlns:a16="http://schemas.microsoft.com/office/drawing/2014/main" id="{3937246C-D7B5-4CC9-B979-0999DFD5B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aphic 78">
              <a:extLst>
                <a:ext uri="{FF2B5EF4-FFF2-40B4-BE49-F238E27FC236}">
                  <a16:creationId xmlns:a16="http://schemas.microsoft.com/office/drawing/2014/main" id="{559392DF-C926-44F7-920D-C232D60C0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7" name="Graphic 78">
                <a:extLst>
                  <a:ext uri="{FF2B5EF4-FFF2-40B4-BE49-F238E27FC236}">
                    <a16:creationId xmlns:a16="http://schemas.microsoft.com/office/drawing/2014/main" id="{437FE2E3-579D-4AA7-8775-C78D1D5631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Graphic 78">
                <a:extLst>
                  <a:ext uri="{FF2B5EF4-FFF2-40B4-BE49-F238E27FC236}">
                    <a16:creationId xmlns:a16="http://schemas.microsoft.com/office/drawing/2014/main" id="{A6A05323-CAFA-4D34-83D6-3B23B02085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Graphic 78">
                <a:extLst>
                  <a:ext uri="{FF2B5EF4-FFF2-40B4-BE49-F238E27FC236}">
                    <a16:creationId xmlns:a16="http://schemas.microsoft.com/office/drawing/2014/main" id="{D49C45E0-CA07-4FD4-9097-BF313F498A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Graphic 78">
                <a:extLst>
                  <a:ext uri="{FF2B5EF4-FFF2-40B4-BE49-F238E27FC236}">
                    <a16:creationId xmlns:a16="http://schemas.microsoft.com/office/drawing/2014/main" id="{1EC741B7-EEE8-43D3-9F8E-C2B4DD19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ADBFE19-3EA5-4EA4-B991-67A163538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1" y="3299404"/>
            <a:ext cx="4767930" cy="2745750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AutoNum type="arabicPeriod"/>
            </a:pPr>
            <a:r>
              <a:rPr lang="pl-PL" sz="1700" dirty="0"/>
              <a:t>Learn about each other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pl-PL" sz="1700" dirty="0"/>
              <a:t>Introduction to Preply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pl-PL" sz="1700" dirty="0"/>
              <a:t>Course focus and placement test feedback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pl-PL" sz="1700" dirty="0"/>
              <a:t>A demo lesson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pl-PL" sz="1700" dirty="0"/>
              <a:t>Course options</a:t>
            </a:r>
          </a:p>
          <a:p>
            <a:pPr marL="457200" indent="-457200">
              <a:lnSpc>
                <a:spcPct val="100000"/>
              </a:lnSpc>
              <a:buAutoNum type="arabicPeriod"/>
            </a:pPr>
            <a:r>
              <a:rPr lang="pl-PL" sz="1700" dirty="0"/>
              <a:t>Questions</a:t>
            </a:r>
            <a:endParaRPr lang="es-ES" sz="1700" dirty="0"/>
          </a:p>
        </p:txBody>
      </p:sp>
      <p:pic>
        <p:nvPicPr>
          <p:cNvPr id="5" name="Imagen 4" descr="Imagen que contiene computadora, tabla&#10;&#10;Descripción generada automáticamente">
            <a:extLst>
              <a:ext uri="{FF2B5EF4-FFF2-40B4-BE49-F238E27FC236}">
                <a16:creationId xmlns:a16="http://schemas.microsoft.com/office/drawing/2014/main" id="{C133127E-2184-4E25-9AA2-4DCEE8459D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31499" r="12750" b="-1"/>
          <a:stretch/>
        </p:blipFill>
        <p:spPr>
          <a:xfrm>
            <a:off x="5980742" y="565167"/>
            <a:ext cx="5654663" cy="5654663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B6061A8-D267-4967-AF47-C3CC45138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899042" y="4951350"/>
            <a:ext cx="4292956" cy="1927671"/>
          </a:xfrm>
          <a:custGeom>
            <a:avLst/>
            <a:gdLst>
              <a:gd name="connsiteX0" fmla="*/ 0 w 4238069"/>
              <a:gd name="connsiteY0" fmla="*/ 0 h 1903025"/>
              <a:gd name="connsiteX1" fmla="*/ 113310 w 4238069"/>
              <a:gd name="connsiteY1" fmla="*/ 8960 h 1903025"/>
              <a:gd name="connsiteX2" fmla="*/ 291503 w 4238069"/>
              <a:gd name="connsiteY2" fmla="*/ 37000 h 1903025"/>
              <a:gd name="connsiteX3" fmla="*/ 3082930 w 4238069"/>
              <a:gd name="connsiteY3" fmla="*/ 1104916 h 1903025"/>
              <a:gd name="connsiteX4" fmla="*/ 3881548 w 4238069"/>
              <a:gd name="connsiteY4" fmla="*/ 1668276 h 1903025"/>
              <a:gd name="connsiteX5" fmla="*/ 4238069 w 4238069"/>
              <a:gd name="connsiteY5" fmla="*/ 1903025 h 1903025"/>
              <a:gd name="connsiteX6" fmla="*/ 0 w 4238069"/>
              <a:gd name="connsiteY6" fmla="*/ 1903025 h 190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8069" h="1903025">
                <a:moveTo>
                  <a:pt x="0" y="0"/>
                </a:moveTo>
                <a:lnTo>
                  <a:pt x="113310" y="8960"/>
                </a:lnTo>
                <a:cubicBezTo>
                  <a:pt x="173365" y="16155"/>
                  <a:pt x="232870" y="25632"/>
                  <a:pt x="291503" y="37000"/>
                </a:cubicBezTo>
                <a:cubicBezTo>
                  <a:pt x="1250780" y="222537"/>
                  <a:pt x="2264787" y="499636"/>
                  <a:pt x="3082930" y="1104916"/>
                </a:cubicBezTo>
                <a:cubicBezTo>
                  <a:pt x="3348371" y="1301283"/>
                  <a:pt x="3614239" y="1488349"/>
                  <a:pt x="3881548" y="1668276"/>
                </a:cubicBezTo>
                <a:lnTo>
                  <a:pt x="4238069" y="1903025"/>
                </a:lnTo>
                <a:lnTo>
                  <a:pt x="0" y="1903025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2DB770A-658D-4212-9BF2-236070D5D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447993" y="5742897"/>
            <a:ext cx="886141" cy="802496"/>
            <a:chOff x="10948005" y="3272152"/>
            <a:chExt cx="868640" cy="78664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9B99195-76A3-4B90-8F45-BAEF05699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1029419-581A-4B40-B3E3-BD5931F99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8F181C6-C3A7-463D-B837-E6FB1B08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8" name="Graphic 12">
              <a:extLst>
                <a:ext uri="{FF2B5EF4-FFF2-40B4-BE49-F238E27FC236}">
                  <a16:creationId xmlns:a16="http://schemas.microsoft.com/office/drawing/2014/main" id="{FB6F6AFA-67F5-4D3A-839B-6B3980B6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Graphic 15">
              <a:extLst>
                <a:ext uri="{FF2B5EF4-FFF2-40B4-BE49-F238E27FC236}">
                  <a16:creationId xmlns:a16="http://schemas.microsoft.com/office/drawing/2014/main" id="{E9F49015-3756-46EC-AF1A-2F33219CB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Graphic 15">
              <a:extLst>
                <a:ext uri="{FF2B5EF4-FFF2-40B4-BE49-F238E27FC236}">
                  <a16:creationId xmlns:a16="http://schemas.microsoft.com/office/drawing/2014/main" id="{44C1E606-364B-4793-83A8-61AC96EDB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4D62BB33-881E-4E43-A746-75C1E7C32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28430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11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22BBC045-88E4-4AC8-9BCC-C74A08B1A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0352" y="1122363"/>
            <a:ext cx="4892516" cy="1978346"/>
          </a:xfrm>
        </p:spPr>
        <p:txBody>
          <a:bodyPr>
            <a:normAutofit/>
          </a:bodyPr>
          <a:lstStyle/>
          <a:p>
            <a:r>
              <a:rPr lang="pl-PL" dirty="0"/>
              <a:t>Get to know each other</a:t>
            </a:r>
            <a:endParaRPr lang="es-ES" dirty="0"/>
          </a:p>
        </p:txBody>
      </p:sp>
      <p:sp>
        <p:nvSpPr>
          <p:cNvPr id="25" name="Freeform: Shape 13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6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4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6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7" name="Imagen 6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30C1EC59-067F-437C-9D38-56757F6DE25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8040" r="44960" b="1"/>
          <a:stretch/>
        </p:blipFill>
        <p:spPr>
          <a:xfrm>
            <a:off x="5974872" y="555615"/>
            <a:ext cx="5677184" cy="5677184"/>
          </a:xfrm>
          <a:prstGeom prst="rect">
            <a:avLst/>
          </a:prstGeom>
        </p:spPr>
      </p:pic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0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48450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7112B-E529-4443-B09D-36FD1708D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Getting to know YOU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A8807C1-18A6-4245-B768-552FF6B17A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AutoNum type="arabicPeriod"/>
            </a:pPr>
            <a:r>
              <a:rPr lang="pl-PL" dirty="0"/>
              <a:t>Where are you from?</a:t>
            </a:r>
          </a:p>
          <a:p>
            <a:pPr marL="457200" indent="-457200">
              <a:buAutoNum type="arabicPeriod"/>
            </a:pPr>
            <a:r>
              <a:rPr lang="pl-PL" dirty="0"/>
              <a:t>Where do you _____ ?</a:t>
            </a:r>
          </a:p>
          <a:p>
            <a:pPr marL="457200" indent="-457200">
              <a:buAutoNum type="arabicPeriod"/>
            </a:pPr>
            <a:r>
              <a:rPr lang="pl-PL" dirty="0"/>
              <a:t>What do you _____? / What _____ your job?</a:t>
            </a:r>
          </a:p>
          <a:p>
            <a:pPr marL="457200" indent="-457200">
              <a:buAutoNum type="arabicPeriod"/>
            </a:pPr>
            <a:r>
              <a:rPr lang="pl-PL" dirty="0"/>
              <a:t>What do you _____ in your free time?</a:t>
            </a:r>
          </a:p>
          <a:p>
            <a:pPr marL="457200" indent="-457200">
              <a:buAutoNum type="arabicPeriod"/>
            </a:pPr>
            <a:r>
              <a:rPr lang="pl-PL" dirty="0"/>
              <a:t>What do you hope to _____ in the future?</a:t>
            </a:r>
          </a:p>
          <a:p>
            <a:pPr marL="457200" indent="-457200">
              <a:buAutoNum type="arabicPeriod"/>
            </a:pPr>
            <a:r>
              <a:rPr lang="pl-PL" dirty="0"/>
              <a:t>How long _____ you been studying English?</a:t>
            </a:r>
          </a:p>
          <a:p>
            <a:pPr marL="457200" indent="-457200">
              <a:buAutoNum type="arabicPeriod"/>
            </a:pPr>
            <a:r>
              <a:rPr lang="pl-PL" dirty="0"/>
              <a:t>What do you _____ most challenging about English?</a:t>
            </a:r>
          </a:p>
          <a:p>
            <a:pPr marL="457200" indent="-457200">
              <a:buAutoNum type="arabicPeriod"/>
            </a:pPr>
            <a:r>
              <a:rPr lang="pl-PL" dirty="0"/>
              <a:t>Do you _____ any other languages?</a:t>
            </a:r>
          </a:p>
          <a:p>
            <a:pPr marL="457200" indent="-457200">
              <a:buAutoNum type="arabicPeriod"/>
            </a:pPr>
            <a:endParaRPr lang="pl-PL" dirty="0"/>
          </a:p>
          <a:p>
            <a:pPr marL="457200" indent="-457200">
              <a:buAutoNum type="arabicPeriod"/>
            </a:pPr>
            <a:endParaRPr lang="es-ES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26FE7370-7819-4002-B05E-44BFD8250F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AutoNum type="arabicPeriod"/>
            </a:pPr>
            <a:r>
              <a:rPr lang="pl-PL" dirty="0"/>
              <a:t>I am from _____.</a:t>
            </a:r>
          </a:p>
          <a:p>
            <a:pPr marL="457200" indent="-457200">
              <a:buAutoNum type="arabicPeriod"/>
            </a:pPr>
            <a:r>
              <a:rPr lang="pl-PL" dirty="0"/>
              <a:t>I live in _____.</a:t>
            </a:r>
          </a:p>
          <a:p>
            <a:pPr marL="457200" indent="-457200">
              <a:buAutoNum type="arabicPeriod"/>
            </a:pPr>
            <a:r>
              <a:rPr lang="pl-PL" dirty="0"/>
              <a:t> </a:t>
            </a:r>
          </a:p>
          <a:p>
            <a:pPr marL="457200" indent="-457200">
              <a:buAutoNum type="arabicPeriod"/>
            </a:pPr>
            <a:r>
              <a:rPr lang="pl-PL" dirty="0"/>
              <a:t> </a:t>
            </a:r>
          </a:p>
          <a:p>
            <a:pPr marL="457200" indent="-457200">
              <a:buAutoNum type="arabicPeriod"/>
            </a:pPr>
            <a:r>
              <a:rPr lang="pl-PL" dirty="0"/>
              <a:t> </a:t>
            </a:r>
          </a:p>
          <a:p>
            <a:pPr marL="457200" indent="-457200">
              <a:buAutoNum type="arabicPeriod"/>
            </a:pPr>
            <a:r>
              <a:rPr lang="pl-PL" dirty="0"/>
              <a:t> </a:t>
            </a:r>
          </a:p>
          <a:p>
            <a:pPr marL="457200" indent="-457200">
              <a:buAutoNum type="arabicPeriod"/>
            </a:pPr>
            <a:r>
              <a:rPr lang="pl-PL" dirty="0"/>
              <a:t> </a:t>
            </a:r>
          </a:p>
          <a:p>
            <a:pPr marL="457200" indent="-457200">
              <a:buAutoNum type="arabicPeriod"/>
            </a:pPr>
            <a:r>
              <a:rPr lang="pl-PL" dirty="0"/>
              <a:t>  </a:t>
            </a:r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5122DF-B9F0-4A4B-AC4D-E313D5276F96}"/>
              </a:ext>
            </a:extLst>
          </p:cNvPr>
          <p:cNvSpPr txBox="1"/>
          <p:nvPr/>
        </p:nvSpPr>
        <p:spPr>
          <a:xfrm>
            <a:off x="7345680" y="5853796"/>
            <a:ext cx="4181775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is</a:t>
            </a:r>
            <a:r>
              <a:rPr lang="en-GB" dirty="0"/>
              <a:t>	</a:t>
            </a:r>
            <a:r>
              <a:rPr lang="pl-PL" dirty="0"/>
              <a:t>find</a:t>
            </a:r>
            <a:r>
              <a:rPr lang="en-GB" dirty="0"/>
              <a:t>	</a:t>
            </a:r>
            <a:r>
              <a:rPr lang="pl-PL" dirty="0"/>
              <a:t>achieve     speak</a:t>
            </a:r>
            <a:endParaRPr lang="en-GB" dirty="0"/>
          </a:p>
          <a:p>
            <a:pPr algn="ctr"/>
            <a:r>
              <a:rPr lang="en-GB" dirty="0"/>
              <a:t>live	do</a:t>
            </a:r>
            <a:r>
              <a:rPr lang="pl-PL" dirty="0"/>
              <a:t> x2</a:t>
            </a:r>
            <a:r>
              <a:rPr lang="en-GB" dirty="0"/>
              <a:t>	</a:t>
            </a:r>
            <a:r>
              <a:rPr lang="pl-PL" dirty="0"/>
              <a:t>have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1338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F420BC5C-C418-4843-B04B-6918968D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8513DB3E-BE72-4C8F-A162-F09359F12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1" y="976160"/>
            <a:ext cx="4767930" cy="1848734"/>
          </a:xfrm>
        </p:spPr>
        <p:txBody>
          <a:bodyPr>
            <a:normAutofit/>
          </a:bodyPr>
          <a:lstStyle/>
          <a:p>
            <a:r>
              <a:rPr lang="pl-PL" dirty="0"/>
              <a:t>AMA – Ask Me Anything</a:t>
            </a:r>
            <a:endParaRPr lang="es-E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3E5F285-BD95-4989-B20B-778990159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21648"/>
            <a:ext cx="1839951" cy="1423657"/>
          </a:xfrm>
          <a:custGeom>
            <a:avLst/>
            <a:gdLst>
              <a:gd name="connsiteX0" fmla="*/ 0 w 2331138"/>
              <a:gd name="connsiteY0" fmla="*/ 0 h 3352676"/>
              <a:gd name="connsiteX1" fmla="*/ 2331138 w 2331138"/>
              <a:gd name="connsiteY1" fmla="*/ 0 h 3352676"/>
              <a:gd name="connsiteX2" fmla="*/ 2331138 w 2331138"/>
              <a:gd name="connsiteY2" fmla="*/ 3352676 h 3352676"/>
              <a:gd name="connsiteX3" fmla="*/ 2097210 w 2331138"/>
              <a:gd name="connsiteY3" fmla="*/ 3226228 h 3352676"/>
              <a:gd name="connsiteX4" fmla="*/ 214881 w 2331138"/>
              <a:gd name="connsiteY4" fmla="*/ 1176738 h 3352676"/>
              <a:gd name="connsiteX5" fmla="*/ 1129 w 2331138"/>
              <a:gd name="connsiteY5" fmla="*/ 67475 h 3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138" h="3352676">
                <a:moveTo>
                  <a:pt x="0" y="0"/>
                </a:moveTo>
                <a:lnTo>
                  <a:pt x="2331138" y="0"/>
                </a:lnTo>
                <a:lnTo>
                  <a:pt x="2331138" y="3352676"/>
                </a:lnTo>
                <a:lnTo>
                  <a:pt x="2097210" y="3226228"/>
                </a:lnTo>
                <a:cubicBezTo>
                  <a:pt x="1273150" y="2744079"/>
                  <a:pt x="560886" y="2027200"/>
                  <a:pt x="214881" y="1176738"/>
                </a:cubicBezTo>
                <a:cubicBezTo>
                  <a:pt x="72781" y="827511"/>
                  <a:pt x="14297" y="430630"/>
                  <a:pt x="1129" y="67475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24" name="Graphic 78">
            <a:extLst>
              <a:ext uri="{FF2B5EF4-FFF2-40B4-BE49-F238E27FC236}">
                <a16:creationId xmlns:a16="http://schemas.microsoft.com/office/drawing/2014/main" id="{6C02F4BE-6538-4CAD-B506-5FEB41D3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415" y="3039261"/>
            <a:ext cx="1020166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5" name="Graphic 78">
              <a:extLst>
                <a:ext uri="{FF2B5EF4-FFF2-40B4-BE49-F238E27FC236}">
                  <a16:creationId xmlns:a16="http://schemas.microsoft.com/office/drawing/2014/main" id="{3937246C-D7B5-4CC9-B979-0999DFD5B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6" name="Graphic 78">
              <a:extLst>
                <a:ext uri="{FF2B5EF4-FFF2-40B4-BE49-F238E27FC236}">
                  <a16:creationId xmlns:a16="http://schemas.microsoft.com/office/drawing/2014/main" id="{559392DF-C926-44F7-920D-C232D60C0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437FE2E3-579D-4AA7-8775-C78D1D5631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A6A05323-CAFA-4D34-83D6-3B23B02085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D49C45E0-CA07-4FD4-9097-BF313F498A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Graphic 78">
                <a:extLst>
                  <a:ext uri="{FF2B5EF4-FFF2-40B4-BE49-F238E27FC236}">
                    <a16:creationId xmlns:a16="http://schemas.microsoft.com/office/drawing/2014/main" id="{1EC741B7-EEE8-43D3-9F8E-C2B4DD19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20A42C1-D471-416F-BA80-1FA54029A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871" y="3299404"/>
            <a:ext cx="4767930" cy="2745750"/>
          </a:xfrm>
        </p:spPr>
        <p:txBody>
          <a:bodyPr>
            <a:normAutofit/>
          </a:bodyPr>
          <a:lstStyle/>
          <a:p>
            <a:r>
              <a:rPr lang="pl-PL" dirty="0"/>
              <a:t>Choose any  topic you want to ask me about.</a:t>
            </a:r>
            <a:endParaRPr lang="es-ES" dirty="0"/>
          </a:p>
        </p:txBody>
      </p:sp>
      <p:pic>
        <p:nvPicPr>
          <p:cNvPr id="11" name="Imagen 10" descr="Imagen que contiene persona, hombre, joven, niño&#10;&#10;Descripción generada automáticamente">
            <a:extLst>
              <a:ext uri="{FF2B5EF4-FFF2-40B4-BE49-F238E27FC236}">
                <a16:creationId xmlns:a16="http://schemas.microsoft.com/office/drawing/2014/main" id="{22C3480D-2C76-4CD4-9CE9-1E18A5D5DD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20759" r="2" b="6647"/>
          <a:stretch/>
        </p:blipFill>
        <p:spPr>
          <a:xfrm>
            <a:off x="5980741" y="562424"/>
            <a:ext cx="2827332" cy="2870663"/>
          </a:xfrm>
          <a:prstGeom prst="rect">
            <a:avLst/>
          </a:prstGeom>
        </p:spPr>
      </p:pic>
      <p:pic>
        <p:nvPicPr>
          <p:cNvPr id="15" name="Imagen 14" descr="Personas sentadas en una mesa&#10;&#10;Descripción generada automáticamente con confianza baja">
            <a:extLst>
              <a:ext uri="{FF2B5EF4-FFF2-40B4-BE49-F238E27FC236}">
                <a16:creationId xmlns:a16="http://schemas.microsoft.com/office/drawing/2014/main" id="{38675F7E-E335-4B63-A148-238A117DA83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24141" r="20460" b="4"/>
          <a:stretch/>
        </p:blipFill>
        <p:spPr>
          <a:xfrm>
            <a:off x="8808073" y="562423"/>
            <a:ext cx="2827332" cy="2870663"/>
          </a:xfrm>
          <a:prstGeom prst="rect">
            <a:avLst/>
          </a:prstGeom>
        </p:spPr>
      </p:pic>
      <p:pic>
        <p:nvPicPr>
          <p:cNvPr id="13" name="Imagen 12" descr="Imagen en blanco y negro de un teclado&#10;&#10;Descripción generada automáticamente con confianza media">
            <a:extLst>
              <a:ext uri="{FF2B5EF4-FFF2-40B4-BE49-F238E27FC236}">
                <a16:creationId xmlns:a16="http://schemas.microsoft.com/office/drawing/2014/main" id="{98AEB588-760B-4E9E-9BFE-0E3C43F435E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24126" r="7066" b="-1"/>
          <a:stretch/>
        </p:blipFill>
        <p:spPr>
          <a:xfrm>
            <a:off x="5980742" y="3431192"/>
            <a:ext cx="2845057" cy="2770351"/>
          </a:xfrm>
          <a:prstGeom prst="rect">
            <a:avLst/>
          </a:prstGeom>
        </p:spPr>
      </p:pic>
      <p:pic>
        <p:nvPicPr>
          <p:cNvPr id="8" name="Imagen 7" descr="Un grupo de personas posando para una foto en un parque&#10;&#10;Descripción generada automáticamente">
            <a:extLst>
              <a:ext uri="{FF2B5EF4-FFF2-40B4-BE49-F238E27FC236}">
                <a16:creationId xmlns:a16="http://schemas.microsoft.com/office/drawing/2014/main" id="{9A32AEFF-D6E1-461A-8502-DE53F48863DB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l="16886" r="14565" b="1"/>
          <a:stretch/>
        </p:blipFill>
        <p:spPr>
          <a:xfrm>
            <a:off x="8790347" y="3431192"/>
            <a:ext cx="2845057" cy="2770351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6B6061A8-D267-4967-AF47-C3CC45138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9328992" y="4941168"/>
            <a:ext cx="2863005" cy="1916832"/>
          </a:xfrm>
          <a:custGeom>
            <a:avLst/>
            <a:gdLst>
              <a:gd name="connsiteX0" fmla="*/ 0 w 4238069"/>
              <a:gd name="connsiteY0" fmla="*/ 0 h 1903025"/>
              <a:gd name="connsiteX1" fmla="*/ 113310 w 4238069"/>
              <a:gd name="connsiteY1" fmla="*/ 8960 h 1903025"/>
              <a:gd name="connsiteX2" fmla="*/ 291503 w 4238069"/>
              <a:gd name="connsiteY2" fmla="*/ 37000 h 1903025"/>
              <a:gd name="connsiteX3" fmla="*/ 3082930 w 4238069"/>
              <a:gd name="connsiteY3" fmla="*/ 1104916 h 1903025"/>
              <a:gd name="connsiteX4" fmla="*/ 3881548 w 4238069"/>
              <a:gd name="connsiteY4" fmla="*/ 1668276 h 1903025"/>
              <a:gd name="connsiteX5" fmla="*/ 4238069 w 4238069"/>
              <a:gd name="connsiteY5" fmla="*/ 1903025 h 1903025"/>
              <a:gd name="connsiteX6" fmla="*/ 0 w 4238069"/>
              <a:gd name="connsiteY6" fmla="*/ 1903025 h 190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8069" h="1903025">
                <a:moveTo>
                  <a:pt x="0" y="0"/>
                </a:moveTo>
                <a:lnTo>
                  <a:pt x="113310" y="8960"/>
                </a:lnTo>
                <a:cubicBezTo>
                  <a:pt x="173365" y="16155"/>
                  <a:pt x="232870" y="25632"/>
                  <a:pt x="291503" y="37000"/>
                </a:cubicBezTo>
                <a:cubicBezTo>
                  <a:pt x="1250780" y="222537"/>
                  <a:pt x="2264787" y="499636"/>
                  <a:pt x="3082930" y="1104916"/>
                </a:cubicBezTo>
                <a:cubicBezTo>
                  <a:pt x="3348371" y="1301283"/>
                  <a:pt x="3614239" y="1488349"/>
                  <a:pt x="3881548" y="1668276"/>
                </a:cubicBezTo>
                <a:lnTo>
                  <a:pt x="4238069" y="1903025"/>
                </a:lnTo>
                <a:lnTo>
                  <a:pt x="0" y="190302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12DB770A-658D-4212-9BF2-236070D5D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195345" y="5498330"/>
            <a:ext cx="886141" cy="802496"/>
            <a:chOff x="10948005" y="3272152"/>
            <a:chExt cx="868640" cy="786648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9B99195-76A3-4B90-8F45-BAEF05699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1029419-581A-4B40-B3E3-BD5931F99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8F181C6-C3A7-463D-B837-E6FB1B08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38" name="Graphic 12">
              <a:extLst>
                <a:ext uri="{FF2B5EF4-FFF2-40B4-BE49-F238E27FC236}">
                  <a16:creationId xmlns:a16="http://schemas.microsoft.com/office/drawing/2014/main" id="{FB6F6AFA-67F5-4D3A-839B-6B3980B6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Graphic 15">
              <a:extLst>
                <a:ext uri="{FF2B5EF4-FFF2-40B4-BE49-F238E27FC236}">
                  <a16:creationId xmlns:a16="http://schemas.microsoft.com/office/drawing/2014/main" id="{E9F49015-3756-46EC-AF1A-2F33219CB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Graphic 15">
              <a:extLst>
                <a:ext uri="{FF2B5EF4-FFF2-40B4-BE49-F238E27FC236}">
                  <a16:creationId xmlns:a16="http://schemas.microsoft.com/office/drawing/2014/main" id="{44C1E606-364B-4793-83A8-61AC96EDB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D62BB33-881E-4E43-A746-75C1E7C32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2" name="Marcador de contenido 5">
            <a:extLst>
              <a:ext uri="{FF2B5EF4-FFF2-40B4-BE49-F238E27FC236}">
                <a16:creationId xmlns:a16="http://schemas.microsoft.com/office/drawing/2014/main" id="{7972D076-40B8-4C25-BFA0-28BCB19E6940}"/>
              </a:ext>
            </a:extLst>
          </p:cNvPr>
          <p:cNvSpPr txBox="1">
            <a:spLocks/>
          </p:cNvSpPr>
          <p:nvPr/>
        </p:nvSpPr>
        <p:spPr>
          <a:xfrm>
            <a:off x="152400" y="4518665"/>
            <a:ext cx="5672045" cy="16278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l-PL" sz="3200" b="1" dirty="0"/>
              <a:t>Hobbies     Study     Employment     Family     Holidays     Music</a:t>
            </a:r>
            <a:endParaRPr lang="es-ES" sz="3200" b="1" dirty="0"/>
          </a:p>
        </p:txBody>
      </p:sp>
    </p:spTree>
    <p:extLst>
      <p:ext uri="{BB962C8B-B14F-4D97-AF65-F5344CB8AC3E}">
        <p14:creationId xmlns:p14="http://schemas.microsoft.com/office/powerpoint/2010/main" val="951193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9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54" name="Group 11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55" name="Freeform: Shape 12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6" name="Freeform: Shape 13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7" name="Freeform: Shape 14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8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18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" name="Freeform: Shape 20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63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64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65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69" name="Rectangle 30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E32E055-122B-463F-8207-6AF1A7B8D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1122363"/>
            <a:ext cx="5319470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Discussion feedback</a:t>
            </a:r>
          </a:p>
        </p:txBody>
      </p:sp>
      <p:pic>
        <p:nvPicPr>
          <p:cNvPr id="70" name="Graphic 6" descr="Chateo">
            <a:extLst>
              <a:ext uri="{FF2B5EF4-FFF2-40B4-BE49-F238E27FC236}">
                <a16:creationId xmlns:a16="http://schemas.microsoft.com/office/drawing/2014/main" id="{D228CA6D-1293-4D51-8DA9-EDB17104C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671" y="1016625"/>
            <a:ext cx="4805707" cy="4805707"/>
          </a:xfrm>
          <a:prstGeom prst="rect">
            <a:avLst/>
          </a:prstGeom>
        </p:spPr>
      </p:pic>
      <p:sp>
        <p:nvSpPr>
          <p:cNvPr id="71" name="Freeform: Shape 32">
            <a:extLst>
              <a:ext uri="{FF2B5EF4-FFF2-40B4-BE49-F238E27FC236}">
                <a16:creationId xmlns:a16="http://schemas.microsoft.com/office/drawing/2014/main" id="{D1DEB8A1-0BB8-48FD-8739-36D42B5F2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45620" y="0"/>
            <a:ext cx="1446380" cy="2080204"/>
          </a:xfrm>
          <a:custGeom>
            <a:avLst/>
            <a:gdLst>
              <a:gd name="connsiteX0" fmla="*/ 0 w 2331138"/>
              <a:gd name="connsiteY0" fmla="*/ 0 h 3352676"/>
              <a:gd name="connsiteX1" fmla="*/ 2331138 w 2331138"/>
              <a:gd name="connsiteY1" fmla="*/ 0 h 3352676"/>
              <a:gd name="connsiteX2" fmla="*/ 2331138 w 2331138"/>
              <a:gd name="connsiteY2" fmla="*/ 3352676 h 3352676"/>
              <a:gd name="connsiteX3" fmla="*/ 2097210 w 2331138"/>
              <a:gd name="connsiteY3" fmla="*/ 3226228 h 3352676"/>
              <a:gd name="connsiteX4" fmla="*/ 214881 w 2331138"/>
              <a:gd name="connsiteY4" fmla="*/ 1176738 h 3352676"/>
              <a:gd name="connsiteX5" fmla="*/ 1129 w 2331138"/>
              <a:gd name="connsiteY5" fmla="*/ 67475 h 3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138" h="3352676">
                <a:moveTo>
                  <a:pt x="0" y="0"/>
                </a:moveTo>
                <a:lnTo>
                  <a:pt x="2331138" y="0"/>
                </a:lnTo>
                <a:lnTo>
                  <a:pt x="2331138" y="3352676"/>
                </a:lnTo>
                <a:lnTo>
                  <a:pt x="2097210" y="3226228"/>
                </a:lnTo>
                <a:cubicBezTo>
                  <a:pt x="1273150" y="2744079"/>
                  <a:pt x="560886" y="2027200"/>
                  <a:pt x="214881" y="1176738"/>
                </a:cubicBezTo>
                <a:cubicBezTo>
                  <a:pt x="72781" y="827511"/>
                  <a:pt x="14297" y="430630"/>
                  <a:pt x="1129" y="67475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2" name="Graphic 78">
            <a:extLst>
              <a:ext uri="{FF2B5EF4-FFF2-40B4-BE49-F238E27FC236}">
                <a16:creationId xmlns:a16="http://schemas.microsoft.com/office/drawing/2014/main" id="{06B4C967-D337-479B-87CA-7587B7FCFF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096000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73" name="Graphic 78">
              <a:extLst>
                <a:ext uri="{FF2B5EF4-FFF2-40B4-BE49-F238E27FC236}">
                  <a16:creationId xmlns:a16="http://schemas.microsoft.com/office/drawing/2014/main" id="{6EF1A9DB-7052-4254-8534-9AAED6F6B6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4" name="Graphic 78">
              <a:extLst>
                <a:ext uri="{FF2B5EF4-FFF2-40B4-BE49-F238E27FC236}">
                  <a16:creationId xmlns:a16="http://schemas.microsoft.com/office/drawing/2014/main" id="{55D44775-F9E3-4142-8CDB-277AEF2F38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75" name="Graphic 78">
                <a:extLst>
                  <a:ext uri="{FF2B5EF4-FFF2-40B4-BE49-F238E27FC236}">
                    <a16:creationId xmlns:a16="http://schemas.microsoft.com/office/drawing/2014/main" id="{93BB9C83-6DC3-450C-BFAD-0CB5EAD294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Graphic 78">
                <a:extLst>
                  <a:ext uri="{FF2B5EF4-FFF2-40B4-BE49-F238E27FC236}">
                    <a16:creationId xmlns:a16="http://schemas.microsoft.com/office/drawing/2014/main" id="{4E01AF91-A65B-4AE1-96C9-4168BD8F900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Graphic 78">
                <a:extLst>
                  <a:ext uri="{FF2B5EF4-FFF2-40B4-BE49-F238E27FC236}">
                    <a16:creationId xmlns:a16="http://schemas.microsoft.com/office/drawing/2014/main" id="{0AD45C08-DFB9-441F-A901-BCB9B03058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Graphic 78">
                <a:extLst>
                  <a:ext uri="{FF2B5EF4-FFF2-40B4-BE49-F238E27FC236}">
                    <a16:creationId xmlns:a16="http://schemas.microsoft.com/office/drawing/2014/main" id="{E05BEC0E-4EE4-42C4-BF0B-15F9AC51815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E888BFA-FA2E-44AF-9D7B-16D609CD43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767846"/>
            <a:ext cx="3838150" cy="1105920"/>
          </a:xfrm>
          <a:custGeom>
            <a:avLst/>
            <a:gdLst>
              <a:gd name="connsiteX0" fmla="*/ 0 w 4238069"/>
              <a:gd name="connsiteY0" fmla="*/ 0 h 1903025"/>
              <a:gd name="connsiteX1" fmla="*/ 113310 w 4238069"/>
              <a:gd name="connsiteY1" fmla="*/ 8960 h 1903025"/>
              <a:gd name="connsiteX2" fmla="*/ 291503 w 4238069"/>
              <a:gd name="connsiteY2" fmla="*/ 37000 h 1903025"/>
              <a:gd name="connsiteX3" fmla="*/ 3082930 w 4238069"/>
              <a:gd name="connsiteY3" fmla="*/ 1104916 h 1903025"/>
              <a:gd name="connsiteX4" fmla="*/ 3881548 w 4238069"/>
              <a:gd name="connsiteY4" fmla="*/ 1668276 h 1903025"/>
              <a:gd name="connsiteX5" fmla="*/ 4238069 w 4238069"/>
              <a:gd name="connsiteY5" fmla="*/ 1903025 h 1903025"/>
              <a:gd name="connsiteX6" fmla="*/ 0 w 4238069"/>
              <a:gd name="connsiteY6" fmla="*/ 1903025 h 190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8069" h="1903025">
                <a:moveTo>
                  <a:pt x="0" y="0"/>
                </a:moveTo>
                <a:lnTo>
                  <a:pt x="113310" y="8960"/>
                </a:lnTo>
                <a:cubicBezTo>
                  <a:pt x="173365" y="16155"/>
                  <a:pt x="232870" y="25632"/>
                  <a:pt x="291503" y="37000"/>
                </a:cubicBezTo>
                <a:cubicBezTo>
                  <a:pt x="1250780" y="222537"/>
                  <a:pt x="2264787" y="499636"/>
                  <a:pt x="3082930" y="1104916"/>
                </a:cubicBezTo>
                <a:cubicBezTo>
                  <a:pt x="3348371" y="1301283"/>
                  <a:pt x="3614239" y="1488349"/>
                  <a:pt x="3881548" y="1668276"/>
                </a:cubicBezTo>
                <a:lnTo>
                  <a:pt x="4238069" y="1903025"/>
                </a:lnTo>
                <a:lnTo>
                  <a:pt x="0" y="19030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9" name="Group 44">
            <a:extLst>
              <a:ext uri="{FF2B5EF4-FFF2-40B4-BE49-F238E27FC236}">
                <a16:creationId xmlns:a16="http://schemas.microsoft.com/office/drawing/2014/main" id="{67CE019E-45F4-43D5-9AB7-9B668C6E6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98068" y="5251713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C480AF2-3BB1-4050-B21E-AB449FE50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0" name="Freeform: Shape 46">
              <a:extLst>
                <a:ext uri="{FF2B5EF4-FFF2-40B4-BE49-F238E27FC236}">
                  <a16:creationId xmlns:a16="http://schemas.microsoft.com/office/drawing/2014/main" id="{B3E90887-79C9-41C0-B858-2F1BBDB0D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1" name="Freeform: Shape 47">
              <a:extLst>
                <a:ext uri="{FF2B5EF4-FFF2-40B4-BE49-F238E27FC236}">
                  <a16:creationId xmlns:a16="http://schemas.microsoft.com/office/drawing/2014/main" id="{98C19F66-7FD5-40E7-9815-B07EFECA60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82" name="Graphic 12">
              <a:extLst>
                <a:ext uri="{FF2B5EF4-FFF2-40B4-BE49-F238E27FC236}">
                  <a16:creationId xmlns:a16="http://schemas.microsoft.com/office/drawing/2014/main" id="{D5C72724-3286-4EB9-9914-3494FBE16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Graphic 15">
              <a:extLst>
                <a:ext uri="{FF2B5EF4-FFF2-40B4-BE49-F238E27FC236}">
                  <a16:creationId xmlns:a16="http://schemas.microsoft.com/office/drawing/2014/main" id="{932523A8-D1B0-4E30-B39D-0D5333498E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Graphic 15">
              <a:extLst>
                <a:ext uri="{FF2B5EF4-FFF2-40B4-BE49-F238E27FC236}">
                  <a16:creationId xmlns:a16="http://schemas.microsoft.com/office/drawing/2014/main" id="{2FA0DBAA-ACBC-42C4-88B2-1EBB6EC007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51AE6197-E637-4088-81E6-76DCE41A5C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733819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24DE92-815E-4BD5-A382-3CB1037CC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The Preply classroom</a:t>
            </a:r>
            <a:endParaRPr lang="es-ES" dirty="0"/>
          </a:p>
        </p:txBody>
      </p:sp>
      <p:graphicFrame>
        <p:nvGraphicFramePr>
          <p:cNvPr id="7" name="Marcador de contenido 2">
            <a:extLst>
              <a:ext uri="{FF2B5EF4-FFF2-40B4-BE49-F238E27FC236}">
                <a16:creationId xmlns:a16="http://schemas.microsoft.com/office/drawing/2014/main" id="{9D4E9914-77F2-4E09-91C8-C36344DBB11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71680525"/>
              </p:ext>
            </p:extLst>
          </p:nvPr>
        </p:nvGraphicFramePr>
        <p:xfrm>
          <a:off x="525717" y="2498978"/>
          <a:ext cx="4645152" cy="36550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4734FA2-558E-446A-BED9-302315E46D7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What I use while teaching:</a:t>
            </a:r>
          </a:p>
          <a:p>
            <a:pPr marL="457200" indent="-457200">
              <a:buAutoNum type="arabicPeriod"/>
            </a:pPr>
            <a:r>
              <a:rPr lang="pl-PL" dirty="0"/>
              <a:t>Platforms – Zoom, Microsoft Teams, Skype or </a:t>
            </a:r>
            <a:r>
              <a:rPr lang="pl-PL" u="sng" dirty="0"/>
              <a:t>Preply</a:t>
            </a:r>
            <a:r>
              <a:rPr lang="pl-PL" dirty="0"/>
              <a:t>.</a:t>
            </a:r>
          </a:p>
          <a:p>
            <a:pPr marL="457200" indent="-457200">
              <a:buAutoNum type="arabicPeriod"/>
            </a:pPr>
            <a:r>
              <a:rPr lang="pl-PL" dirty="0"/>
              <a:t>Presentation – to follow the materials</a:t>
            </a:r>
          </a:p>
          <a:p>
            <a:pPr marL="457200" indent="-457200">
              <a:buAutoNum type="arabicPeriod"/>
            </a:pPr>
            <a:r>
              <a:rPr lang="pl-PL" dirty="0"/>
              <a:t>Preply or Email – for communication</a:t>
            </a:r>
          </a:p>
          <a:p>
            <a:pPr marL="457200" indent="-457200">
              <a:buAutoNum type="arabicPeriod"/>
            </a:pPr>
            <a:r>
              <a:rPr lang="pl-PL" dirty="0"/>
              <a:t>Preply or Email – for material sharing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330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79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86" name="Graphic 78">
            <a:extLst>
              <a:ext uri="{FF2B5EF4-FFF2-40B4-BE49-F238E27FC236}">
                <a16:creationId xmlns:a16="http://schemas.microsoft.com/office/drawing/2014/main" id="{AC552FEA-472E-4E74-B31D-531852C1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2310569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87" name="Graphic 78">
              <a:extLst>
                <a:ext uri="{FF2B5EF4-FFF2-40B4-BE49-F238E27FC236}">
                  <a16:creationId xmlns:a16="http://schemas.microsoft.com/office/drawing/2014/main" id="{41DF3078-C636-4776-A616-D5BF3BC280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8" name="Graphic 78">
              <a:extLst>
                <a:ext uri="{FF2B5EF4-FFF2-40B4-BE49-F238E27FC236}">
                  <a16:creationId xmlns:a16="http://schemas.microsoft.com/office/drawing/2014/main" id="{0D1A27FA-1310-4BC3-A071-1566746B2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89" name="Graphic 78">
                <a:extLst>
                  <a:ext uri="{FF2B5EF4-FFF2-40B4-BE49-F238E27FC236}">
                    <a16:creationId xmlns:a16="http://schemas.microsoft.com/office/drawing/2014/main" id="{99ACB9EB-84FE-4B33-9EF9-4EC7DAC25DD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Graphic 78">
                <a:extLst>
                  <a:ext uri="{FF2B5EF4-FFF2-40B4-BE49-F238E27FC236}">
                    <a16:creationId xmlns:a16="http://schemas.microsoft.com/office/drawing/2014/main" id="{826E5EFB-0EF9-4DB8-99CB-5DD72009DB2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1" name="Graphic 78">
                <a:extLst>
                  <a:ext uri="{FF2B5EF4-FFF2-40B4-BE49-F238E27FC236}">
                    <a16:creationId xmlns:a16="http://schemas.microsoft.com/office/drawing/2014/main" id="{86238E12-0689-4123-8B2E-E1CCFCC4C88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Graphic 78">
                <a:extLst>
                  <a:ext uri="{FF2B5EF4-FFF2-40B4-BE49-F238E27FC236}">
                    <a16:creationId xmlns:a16="http://schemas.microsoft.com/office/drawing/2014/main" id="{8538CF67-A00E-4955-A447-001BE02E771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94" name="Rectangle 93">
            <a:extLst>
              <a:ext uri="{FF2B5EF4-FFF2-40B4-BE49-F238E27FC236}">
                <a16:creationId xmlns:a16="http://schemas.microsoft.com/office/drawing/2014/main" id="{F420BC5C-C418-4843-B04B-6918968D0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0C8C93C-86D1-4B1C-8E0D-E027057EB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6160"/>
            <a:ext cx="6221257" cy="18487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Placement Test and Course Focus</a:t>
            </a:r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13E5F285-BD95-4989-B20B-7789901594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2" y="-21648"/>
            <a:ext cx="1839951" cy="1423657"/>
          </a:xfrm>
          <a:custGeom>
            <a:avLst/>
            <a:gdLst>
              <a:gd name="connsiteX0" fmla="*/ 0 w 2331138"/>
              <a:gd name="connsiteY0" fmla="*/ 0 h 3352676"/>
              <a:gd name="connsiteX1" fmla="*/ 2331138 w 2331138"/>
              <a:gd name="connsiteY1" fmla="*/ 0 h 3352676"/>
              <a:gd name="connsiteX2" fmla="*/ 2331138 w 2331138"/>
              <a:gd name="connsiteY2" fmla="*/ 3352676 h 3352676"/>
              <a:gd name="connsiteX3" fmla="*/ 2097210 w 2331138"/>
              <a:gd name="connsiteY3" fmla="*/ 3226228 h 3352676"/>
              <a:gd name="connsiteX4" fmla="*/ 214881 w 2331138"/>
              <a:gd name="connsiteY4" fmla="*/ 1176738 h 3352676"/>
              <a:gd name="connsiteX5" fmla="*/ 1129 w 2331138"/>
              <a:gd name="connsiteY5" fmla="*/ 67475 h 335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31138" h="3352676">
                <a:moveTo>
                  <a:pt x="0" y="0"/>
                </a:moveTo>
                <a:lnTo>
                  <a:pt x="2331138" y="0"/>
                </a:lnTo>
                <a:lnTo>
                  <a:pt x="2331138" y="3352676"/>
                </a:lnTo>
                <a:lnTo>
                  <a:pt x="2097210" y="3226228"/>
                </a:lnTo>
                <a:cubicBezTo>
                  <a:pt x="1273150" y="2744079"/>
                  <a:pt x="560886" y="2027200"/>
                  <a:pt x="214881" y="1176738"/>
                </a:cubicBezTo>
                <a:cubicBezTo>
                  <a:pt x="72781" y="827511"/>
                  <a:pt x="14297" y="430630"/>
                  <a:pt x="1129" y="67475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F182DF5-5609-4D93-8302-BC614845B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5996" y="769969"/>
            <a:ext cx="3721473" cy="1267312"/>
          </a:xfrm>
          <a:prstGeom prst="rect">
            <a:avLst/>
          </a:prstGeom>
        </p:spPr>
      </p:pic>
      <p:grpSp>
        <p:nvGrpSpPr>
          <p:cNvPr id="98" name="Graphic 78">
            <a:extLst>
              <a:ext uri="{FF2B5EF4-FFF2-40B4-BE49-F238E27FC236}">
                <a16:creationId xmlns:a16="http://schemas.microsoft.com/office/drawing/2014/main" id="{6C02F4BE-6538-4CAD-B506-5FEB41D3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4415" y="3039261"/>
            <a:ext cx="1020166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99" name="Graphic 78">
              <a:extLst>
                <a:ext uri="{FF2B5EF4-FFF2-40B4-BE49-F238E27FC236}">
                  <a16:creationId xmlns:a16="http://schemas.microsoft.com/office/drawing/2014/main" id="{3937246C-D7B5-4CC9-B979-0999DFD5B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0" name="Graphic 78">
              <a:extLst>
                <a:ext uri="{FF2B5EF4-FFF2-40B4-BE49-F238E27FC236}">
                  <a16:creationId xmlns:a16="http://schemas.microsoft.com/office/drawing/2014/main" id="{559392DF-C926-44F7-920D-C232D60C05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101" name="Graphic 78">
                <a:extLst>
                  <a:ext uri="{FF2B5EF4-FFF2-40B4-BE49-F238E27FC236}">
                    <a16:creationId xmlns:a16="http://schemas.microsoft.com/office/drawing/2014/main" id="{437FE2E3-579D-4AA7-8775-C78D1D5631D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" name="Graphic 78">
                <a:extLst>
                  <a:ext uri="{FF2B5EF4-FFF2-40B4-BE49-F238E27FC236}">
                    <a16:creationId xmlns:a16="http://schemas.microsoft.com/office/drawing/2014/main" id="{A6A05323-CAFA-4D34-83D6-3B23B02085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" name="Graphic 78">
                <a:extLst>
                  <a:ext uri="{FF2B5EF4-FFF2-40B4-BE49-F238E27FC236}">
                    <a16:creationId xmlns:a16="http://schemas.microsoft.com/office/drawing/2014/main" id="{D49C45E0-CA07-4FD4-9097-BF313F498AE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" name="Graphic 78">
                <a:extLst>
                  <a:ext uri="{FF2B5EF4-FFF2-40B4-BE49-F238E27FC236}">
                    <a16:creationId xmlns:a16="http://schemas.microsoft.com/office/drawing/2014/main" id="{1EC741B7-EEE8-43D3-9F8E-C2B4DD1965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E40540-956C-491D-8A56-25B62CA81C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7870" y="3299404"/>
            <a:ext cx="6221257" cy="274575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1700"/>
              <a:t>Questions about your placement test and course: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1700"/>
              <a:t>Have you checked your results?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1700"/>
              <a:t>What do you hope to achieve by the end of the course?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1700"/>
              <a:t>What specific area of English do you want to focus on?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AutoNum type="arabicPeriod"/>
            </a:pPr>
            <a:r>
              <a:rPr lang="en-US" sz="1700"/>
              <a:t>How do you see me helping you during the course?</a:t>
            </a:r>
          </a:p>
        </p:txBody>
      </p:sp>
      <p:pic>
        <p:nvPicPr>
          <p:cNvPr id="1028" name="Picture 4" descr="7 Badges for Languages ideas | language, badge, teaching resources">
            <a:extLst>
              <a:ext uri="{FF2B5EF4-FFF2-40B4-BE49-F238E27FC236}">
                <a16:creationId xmlns:a16="http://schemas.microsoft.com/office/drawing/2014/main" id="{49275A99-F7E0-4837-8EBA-CCEFBECF7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96487" y="4127968"/>
            <a:ext cx="1753577" cy="176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adges for Languages: Level A2 | Language levels, School photos, Teaching  resources">
            <a:extLst>
              <a:ext uri="{FF2B5EF4-FFF2-40B4-BE49-F238E27FC236}">
                <a16:creationId xmlns:a16="http://schemas.microsoft.com/office/drawing/2014/main" id="{96B7B919-6842-4111-B65F-6848EA3EF0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8068" y="2164014"/>
            <a:ext cx="1762346" cy="1762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6B6061A8-D267-4967-AF47-C3CC451385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899044" y="5602884"/>
            <a:ext cx="4292956" cy="1255116"/>
          </a:xfrm>
          <a:custGeom>
            <a:avLst/>
            <a:gdLst>
              <a:gd name="connsiteX0" fmla="*/ 0 w 4238069"/>
              <a:gd name="connsiteY0" fmla="*/ 0 h 1903025"/>
              <a:gd name="connsiteX1" fmla="*/ 113310 w 4238069"/>
              <a:gd name="connsiteY1" fmla="*/ 8960 h 1903025"/>
              <a:gd name="connsiteX2" fmla="*/ 291503 w 4238069"/>
              <a:gd name="connsiteY2" fmla="*/ 37000 h 1903025"/>
              <a:gd name="connsiteX3" fmla="*/ 3082930 w 4238069"/>
              <a:gd name="connsiteY3" fmla="*/ 1104916 h 1903025"/>
              <a:gd name="connsiteX4" fmla="*/ 3881548 w 4238069"/>
              <a:gd name="connsiteY4" fmla="*/ 1668276 h 1903025"/>
              <a:gd name="connsiteX5" fmla="*/ 4238069 w 4238069"/>
              <a:gd name="connsiteY5" fmla="*/ 1903025 h 1903025"/>
              <a:gd name="connsiteX6" fmla="*/ 0 w 4238069"/>
              <a:gd name="connsiteY6" fmla="*/ 1903025 h 190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8069" h="1903025">
                <a:moveTo>
                  <a:pt x="0" y="0"/>
                </a:moveTo>
                <a:lnTo>
                  <a:pt x="113310" y="8960"/>
                </a:lnTo>
                <a:cubicBezTo>
                  <a:pt x="173365" y="16155"/>
                  <a:pt x="232870" y="25632"/>
                  <a:pt x="291503" y="37000"/>
                </a:cubicBezTo>
                <a:cubicBezTo>
                  <a:pt x="1250780" y="222537"/>
                  <a:pt x="2264787" y="499636"/>
                  <a:pt x="3082930" y="1104916"/>
                </a:cubicBezTo>
                <a:cubicBezTo>
                  <a:pt x="3348371" y="1301283"/>
                  <a:pt x="3614239" y="1488349"/>
                  <a:pt x="3881548" y="1668276"/>
                </a:cubicBezTo>
                <a:lnTo>
                  <a:pt x="4238069" y="1903025"/>
                </a:lnTo>
                <a:lnTo>
                  <a:pt x="0" y="1903025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2DB770A-658D-4212-9BF2-236070D5D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891064" y="5736410"/>
            <a:ext cx="886141" cy="802496"/>
            <a:chOff x="10948005" y="3272152"/>
            <a:chExt cx="868640" cy="786648"/>
          </a:xfrm>
          <a:solidFill>
            <a:schemeClr val="accent6"/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9B99195-76A3-4B90-8F45-BAEF05699C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F1029419-581A-4B40-B3E3-BD5931F996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8F181C6-C3A7-463D-B837-E6FB1B0801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12" name="Graphic 12">
              <a:extLst>
                <a:ext uri="{FF2B5EF4-FFF2-40B4-BE49-F238E27FC236}">
                  <a16:creationId xmlns:a16="http://schemas.microsoft.com/office/drawing/2014/main" id="{FB6F6AFA-67F5-4D3A-839B-6B3980B6F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Graphic 15">
              <a:extLst>
                <a:ext uri="{FF2B5EF4-FFF2-40B4-BE49-F238E27FC236}">
                  <a16:creationId xmlns:a16="http://schemas.microsoft.com/office/drawing/2014/main" id="{E9F49015-3756-46EC-AF1A-2F33219CB1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4" name="Graphic 15">
              <a:extLst>
                <a:ext uri="{FF2B5EF4-FFF2-40B4-BE49-F238E27FC236}">
                  <a16:creationId xmlns:a16="http://schemas.microsoft.com/office/drawing/2014/main" id="{44C1E606-364B-4793-83A8-61AC96EDBE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4D62BB33-881E-4E43-A746-75C1E7C322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3955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6">
            <a:extLst>
              <a:ext uri="{FF2B5EF4-FFF2-40B4-BE49-F238E27FC236}">
                <a16:creationId xmlns:a16="http://schemas.microsoft.com/office/drawing/2014/main" id="{8955D2B0-D8D8-41C8-9CAF-80EFEF8A79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/>
              <a:t>Demo lesson</a:t>
            </a:r>
            <a:endParaRPr lang="es-ES" dirty="0"/>
          </a:p>
        </p:txBody>
      </p:sp>
      <p:sp>
        <p:nvSpPr>
          <p:cNvPr id="8" name="Subtítulo 7">
            <a:extLst>
              <a:ext uri="{FF2B5EF4-FFF2-40B4-BE49-F238E27FC236}">
                <a16:creationId xmlns:a16="http://schemas.microsoft.com/office/drawing/2014/main" id="{14B6C796-EFA7-4F7B-A9F0-64530F83FBA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Question word order and intonation</a:t>
            </a:r>
            <a:endParaRPr lang="es-ES" dirty="0"/>
          </a:p>
        </p:txBody>
      </p:sp>
      <p:pic>
        <p:nvPicPr>
          <p:cNvPr id="10" name="Imagen 9" descr="Un dibujo de un perro&#10;&#10;Descripción generada automáticamente con confianza media">
            <a:extLst>
              <a:ext uri="{FF2B5EF4-FFF2-40B4-BE49-F238E27FC236}">
                <a16:creationId xmlns:a16="http://schemas.microsoft.com/office/drawing/2014/main" id="{642FDB54-13BC-48C0-8693-6FB66FB687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5052"/>
          <a:stretch/>
        </p:blipFill>
        <p:spPr>
          <a:xfrm>
            <a:off x="5469733" y="1995642"/>
            <a:ext cx="6722267" cy="3028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50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2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3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5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1D46093-F05E-4E07-906C-56B97081C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41669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/>
              <a:t>Returning questions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4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5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4" name="Marcador de contenido 3" descr="Una persona sentada frente a una laptop&#10;&#10;Descripción generada automáticamente con confianza media">
            <a:extLst>
              <a:ext uri="{FF2B5EF4-FFF2-40B4-BE49-F238E27FC236}">
                <a16:creationId xmlns:a16="http://schemas.microsoft.com/office/drawing/2014/main" id="{BE5B120B-4B1A-4264-B09D-06D7CAD476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1814" r="9957" b="-1"/>
          <a:stretch/>
        </p:blipFill>
        <p:spPr>
          <a:xfrm>
            <a:off x="5974872" y="617120"/>
            <a:ext cx="5677184" cy="5554174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8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1" name="Bocadillo: ovalado 40">
            <a:extLst>
              <a:ext uri="{FF2B5EF4-FFF2-40B4-BE49-F238E27FC236}">
                <a16:creationId xmlns:a16="http://schemas.microsoft.com/office/drawing/2014/main" id="{2BD3CBB2-B858-472E-8D28-23D9BC937370}"/>
              </a:ext>
            </a:extLst>
          </p:cNvPr>
          <p:cNvSpPr/>
          <p:nvPr/>
        </p:nvSpPr>
        <p:spPr>
          <a:xfrm>
            <a:off x="8160201" y="301067"/>
            <a:ext cx="2615849" cy="2078966"/>
          </a:xfrm>
          <a:prstGeom prst="wedgeEllipseCallout">
            <a:avLst>
              <a:gd name="adj1" fmla="val 25734"/>
              <a:gd name="adj2" fmla="val 6656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r>
              <a:rPr lang="en-GB" sz="1400" dirty="0"/>
              <a:t>I am from India.</a:t>
            </a:r>
          </a:p>
          <a:p>
            <a:pPr algn="ctr"/>
            <a:endParaRPr lang="en-GB" sz="1400" dirty="0"/>
          </a:p>
          <a:p>
            <a:pPr marL="342900" indent="-342900">
              <a:buAutoNum type="arabicPeriod"/>
            </a:pPr>
            <a:r>
              <a:rPr lang="en-GB" sz="1400" dirty="0"/>
              <a:t>Where are </a:t>
            </a:r>
            <a:r>
              <a:rPr lang="en-GB" sz="1400" b="1" dirty="0"/>
              <a:t>you</a:t>
            </a:r>
            <a:r>
              <a:rPr lang="en-GB" sz="1400" dirty="0"/>
              <a:t> from?</a:t>
            </a:r>
          </a:p>
          <a:p>
            <a:pPr marL="342900" indent="-342900">
              <a:buAutoNum type="arabicPeriod"/>
            </a:pPr>
            <a:r>
              <a:rPr lang="en-GB" sz="1400" dirty="0"/>
              <a:t>What about you?</a:t>
            </a:r>
          </a:p>
          <a:p>
            <a:pPr marL="342900" indent="-342900">
              <a:buAutoNum type="arabicPeriod"/>
            </a:pPr>
            <a:r>
              <a:rPr lang="en-GB" sz="1400" dirty="0"/>
              <a:t>And you?</a:t>
            </a:r>
          </a:p>
          <a:p>
            <a:pPr algn="ctr"/>
            <a:endParaRPr lang="es-ES" dirty="0"/>
          </a:p>
        </p:txBody>
      </p:sp>
      <p:sp>
        <p:nvSpPr>
          <p:cNvPr id="43" name="Bocadillo: ovalado 42">
            <a:extLst>
              <a:ext uri="{FF2B5EF4-FFF2-40B4-BE49-F238E27FC236}">
                <a16:creationId xmlns:a16="http://schemas.microsoft.com/office/drawing/2014/main" id="{9161DD2E-9461-4E09-9833-503C7A732F17}"/>
              </a:ext>
            </a:extLst>
          </p:cNvPr>
          <p:cNvSpPr/>
          <p:nvPr/>
        </p:nvSpPr>
        <p:spPr>
          <a:xfrm>
            <a:off x="5871326" y="301066"/>
            <a:ext cx="2615849" cy="2078966"/>
          </a:xfrm>
          <a:prstGeom prst="wedgeEllipseCallout">
            <a:avLst>
              <a:gd name="adj1" fmla="val 20128"/>
              <a:gd name="adj2" fmla="val 64076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1400" dirty="0"/>
          </a:p>
          <a:p>
            <a:pPr algn="ctr"/>
            <a:r>
              <a:rPr lang="en-GB" sz="1400" dirty="0"/>
              <a:t>Where are you from?</a:t>
            </a:r>
          </a:p>
          <a:p>
            <a:pPr algn="ctr"/>
            <a:endParaRPr lang="es-ES" dirty="0"/>
          </a:p>
        </p:txBody>
      </p:sp>
      <p:sp>
        <p:nvSpPr>
          <p:cNvPr id="52" name="Marcador de contenido 3">
            <a:extLst>
              <a:ext uri="{FF2B5EF4-FFF2-40B4-BE49-F238E27FC236}">
                <a16:creationId xmlns:a16="http://schemas.microsoft.com/office/drawing/2014/main" id="{AC3669F6-3B33-496C-8053-694ADFF37A6B}"/>
              </a:ext>
            </a:extLst>
          </p:cNvPr>
          <p:cNvSpPr txBox="1">
            <a:spLocks/>
          </p:cNvSpPr>
          <p:nvPr/>
        </p:nvSpPr>
        <p:spPr>
          <a:xfrm>
            <a:off x="122515" y="3757292"/>
            <a:ext cx="4819951" cy="23833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/>
            <a:r>
              <a:rPr lang="en-US" sz="1800" dirty="0"/>
              <a:t>Where did you learn English before?</a:t>
            </a:r>
          </a:p>
          <a:p>
            <a:pPr marL="514350"/>
            <a:r>
              <a:rPr lang="en-US" sz="1800" dirty="0"/>
              <a:t>What kind of music do you listen to?</a:t>
            </a:r>
          </a:p>
          <a:p>
            <a:pPr marL="514350"/>
            <a:r>
              <a:rPr lang="en-US" sz="1800" dirty="0"/>
              <a:t>What TV </a:t>
            </a:r>
            <a:r>
              <a:rPr lang="en-GB" sz="1800" dirty="0"/>
              <a:t>programmes</a:t>
            </a:r>
            <a:r>
              <a:rPr lang="en-US" sz="1800" dirty="0"/>
              <a:t> or series do you watch?</a:t>
            </a:r>
          </a:p>
          <a:p>
            <a:pPr marL="514350"/>
            <a:r>
              <a:rPr lang="en-US" sz="1800" dirty="0"/>
              <a:t>Do you do any sport or exercise? What?</a:t>
            </a:r>
          </a:p>
        </p:txBody>
      </p:sp>
    </p:spTree>
    <p:extLst>
      <p:ext uri="{BB962C8B-B14F-4D97-AF65-F5344CB8AC3E}">
        <p14:creationId xmlns:p14="http://schemas.microsoft.com/office/powerpoint/2010/main" val="175900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C4487B-A8A4-4218-8622-7D52302D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Which words carry information?</a:t>
            </a: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ACAC067-D646-4101-9288-76B680BB44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pl-PL" dirty="0"/>
              <a:t>Where are you from?</a:t>
            </a:r>
          </a:p>
          <a:p>
            <a:pPr marL="457200" indent="-457200">
              <a:buAutoNum type="arabicPeriod"/>
            </a:pPr>
            <a:r>
              <a:rPr lang="pl-PL" dirty="0"/>
              <a:t>Where were you born?</a:t>
            </a:r>
          </a:p>
          <a:p>
            <a:pPr marL="457200" indent="-457200">
              <a:buAutoNum type="arabicPeriod"/>
            </a:pPr>
            <a:r>
              <a:rPr lang="pl-PL" dirty="0"/>
              <a:t>Where do you live?</a:t>
            </a:r>
          </a:p>
          <a:p>
            <a:pPr marL="457200" indent="-457200">
              <a:buAutoNum type="arabicPeriod"/>
            </a:pPr>
            <a:r>
              <a:rPr lang="pl-PL" dirty="0"/>
              <a:t>Do you live in a house or a flat?</a:t>
            </a:r>
          </a:p>
          <a:p>
            <a:pPr marL="457200" indent="-457200">
              <a:buAutoNum type="arabicPeriod"/>
            </a:pPr>
            <a:r>
              <a:rPr lang="pl-PL" dirty="0"/>
              <a:t>Do you have any brothers and sisters?</a:t>
            </a:r>
          </a:p>
          <a:p>
            <a:pPr marL="457200" indent="-457200">
              <a:buAutoNum type="arabicPeriod"/>
            </a:pPr>
            <a:r>
              <a:rPr lang="pl-PL" dirty="0"/>
              <a:t>Do you have any pets?</a:t>
            </a:r>
            <a:endParaRPr lang="es-ES" dirty="0"/>
          </a:p>
        </p:txBody>
      </p:sp>
      <p:pic>
        <p:nvPicPr>
          <p:cNvPr id="4" name="EF4e_PreintSB_1.3">
            <a:hlinkClick r:id="" action="ppaction://media"/>
            <a:extLst>
              <a:ext uri="{FF2B5EF4-FFF2-40B4-BE49-F238E27FC236}">
                <a16:creationId xmlns:a16="http://schemas.microsoft.com/office/drawing/2014/main" id="{2F2F2E85-F2C7-488F-BDC1-3D5B031339D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322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15623" y="60658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989946"/>
      </p:ext>
    </p:extLst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671911-61FA-489F-89F7-D40075E86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Word order in </a:t>
            </a:r>
            <a:r>
              <a:rPr lang="pl-PL" u="sng" dirty="0"/>
              <a:t>questions</a:t>
            </a:r>
            <a:endParaRPr lang="es-ES" u="sng" dirty="0"/>
          </a:p>
        </p:txBody>
      </p:sp>
      <p:graphicFrame>
        <p:nvGraphicFramePr>
          <p:cNvPr id="4" name="Tabela 8">
            <a:extLst>
              <a:ext uri="{FF2B5EF4-FFF2-40B4-BE49-F238E27FC236}">
                <a16:creationId xmlns:a16="http://schemas.microsoft.com/office/drawing/2014/main" id="{A11BFEB9-4944-4B29-ACA4-46279E4AE7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5719019"/>
              </p:ext>
            </p:extLst>
          </p:nvPr>
        </p:nvGraphicFramePr>
        <p:xfrm>
          <a:off x="1295401" y="2632498"/>
          <a:ext cx="9601195" cy="37033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20239">
                  <a:extLst>
                    <a:ext uri="{9D8B030D-6E8A-4147-A177-3AD203B41FA5}">
                      <a16:colId xmlns:a16="http://schemas.microsoft.com/office/drawing/2014/main" val="873173372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907695582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905255420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3384374467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4331640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bg1"/>
                          </a:solidFill>
                        </a:rPr>
                        <a:t>Question word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bg1"/>
                          </a:solidFill>
                        </a:rPr>
                        <a:t>Auxiliary verb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bg1"/>
                          </a:solidFill>
                        </a:rPr>
                        <a:t>Subject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bg1"/>
                          </a:solidFill>
                        </a:rPr>
                        <a:t>verb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>
                          <a:solidFill>
                            <a:schemeClr val="bg1"/>
                          </a:solidFill>
                        </a:rPr>
                        <a:t>…?</a:t>
                      </a:r>
                      <a:endParaRPr lang="en-GB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921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Do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you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have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solidFill>
                            <a:schemeClr val="tx1"/>
                          </a:solidFill>
                        </a:rPr>
                        <a:t>any pets?</a:t>
                      </a:r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78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99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12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kern="1200">
                          <a:solidFill>
                            <a:schemeClr val="tx1"/>
                          </a:solidFill>
                        </a:rPr>
                        <a:t>Where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are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from?</a:t>
                      </a:r>
                      <a:endParaRPr lang="en-GB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6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172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72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780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810500"/>
                  </a:ext>
                </a:extLst>
              </a:tr>
              <a:tr h="304644"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480199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3B17F1BD-A6EB-4047-8A23-9C5630933263}"/>
              </a:ext>
            </a:extLst>
          </p:cNvPr>
          <p:cNvSpPr txBox="1"/>
          <p:nvPr/>
        </p:nvSpPr>
        <p:spPr>
          <a:xfrm>
            <a:off x="5325584" y="1449849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/>
              <a:t>Do you have any pets?</a:t>
            </a:r>
          </a:p>
          <a:p>
            <a:pPr algn="ctr"/>
            <a:r>
              <a:rPr lang="en-GB" sz="2400" dirty="0"/>
              <a:t>Where are you from?</a:t>
            </a:r>
          </a:p>
        </p:txBody>
      </p:sp>
    </p:spTree>
    <p:extLst>
      <p:ext uri="{BB962C8B-B14F-4D97-AF65-F5344CB8AC3E}">
        <p14:creationId xmlns:p14="http://schemas.microsoft.com/office/powerpoint/2010/main" val="1191444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08A33C-C0A9-4399-8B4C-A46BBF949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Correct and discuss the </a:t>
            </a:r>
            <a:r>
              <a:rPr lang="pl-PL" u="sng" dirty="0"/>
              <a:t>questions</a:t>
            </a:r>
            <a:endParaRPr lang="es-ES" dirty="0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8D48B35-1D7F-4352-B551-C4CCB5FC76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sz="2000" dirty="0"/>
              <a:t>Can you play a musical instrument?</a:t>
            </a:r>
          </a:p>
          <a:p>
            <a:pPr marL="514350" indent="-514350">
              <a:buAutoNum type="arabicPeriod"/>
            </a:pPr>
            <a:r>
              <a:rPr lang="en-GB" sz="2000" dirty="0"/>
              <a:t>Where works your father?</a:t>
            </a:r>
          </a:p>
          <a:p>
            <a:pPr marL="514350" indent="-514350">
              <a:buAutoNum type="arabicPeriod"/>
            </a:pPr>
            <a:r>
              <a:rPr lang="en-GB" sz="2000" dirty="0"/>
              <a:t>Were you at this school last year?</a:t>
            </a:r>
          </a:p>
          <a:p>
            <a:pPr marL="514350" indent="-514350">
              <a:buAutoNum type="arabicPeriod"/>
            </a:pPr>
            <a:r>
              <a:rPr lang="en-GB" sz="2000" dirty="0"/>
              <a:t>Is there a supermarket near hear</a:t>
            </a:r>
            <a:r>
              <a:rPr lang="es-ES" sz="2000" dirty="0"/>
              <a:t>?</a:t>
            </a:r>
          </a:p>
          <a:p>
            <a:pPr marL="514350" indent="-514350">
              <a:buAutoNum type="arabicPeriod"/>
            </a:pPr>
            <a:r>
              <a:rPr lang="en-GB" sz="2000" dirty="0"/>
              <a:t>Have you cereal for breakfast?</a:t>
            </a:r>
          </a:p>
          <a:p>
            <a:pPr marL="514350" indent="-514350">
              <a:buAutoNum type="arabicPeriod"/>
            </a:pPr>
            <a:r>
              <a:rPr lang="en-GB" sz="2000" dirty="0"/>
              <a:t>Where went you for your last holiday?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967D4F15-EFE2-4718-B51C-37BB89B738C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l-PL" dirty="0"/>
              <a:t>1.  </a:t>
            </a:r>
          </a:p>
          <a:p>
            <a:r>
              <a:rPr lang="pl-PL" dirty="0"/>
              <a:t>2.  </a:t>
            </a:r>
          </a:p>
          <a:p>
            <a:r>
              <a:rPr lang="pl-PL" dirty="0"/>
              <a:t>3.  </a:t>
            </a:r>
          </a:p>
          <a:p>
            <a:r>
              <a:rPr lang="pl-PL" dirty="0"/>
              <a:t>4.  </a:t>
            </a:r>
          </a:p>
          <a:p>
            <a:r>
              <a:rPr lang="pl-PL" dirty="0"/>
              <a:t>5.  </a:t>
            </a:r>
          </a:p>
          <a:p>
            <a:r>
              <a:rPr lang="pl-PL" dirty="0"/>
              <a:t>6. 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22194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35959F4-53DA-47FF-BC24-1E5B75C698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7CF83E8-F6F0-41E3-B580-7412A04DDF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1A0B6DBB-705D-48D0-842C-F9DFA7684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194A764-16E1-4D0D-9357-76F80E60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15B7F3F-A40D-4F24-8536-E2420B4332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18" name="Graphic 12">
              <a:extLst>
                <a:ext uri="{FF2B5EF4-FFF2-40B4-BE49-F238E27FC236}">
                  <a16:creationId xmlns:a16="http://schemas.microsoft.com/office/drawing/2014/main" id="{CEF42844-A829-4ED2-A360-63BB2A7C4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Graphic 15">
              <a:extLst>
                <a:ext uri="{FF2B5EF4-FFF2-40B4-BE49-F238E27FC236}">
                  <a16:creationId xmlns:a16="http://schemas.microsoft.com/office/drawing/2014/main" id="{57B23B52-A1C3-44EF-BC11-9094A0DA1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Graphic 15">
              <a:extLst>
                <a:ext uri="{FF2B5EF4-FFF2-40B4-BE49-F238E27FC236}">
                  <a16:creationId xmlns:a16="http://schemas.microsoft.com/office/drawing/2014/main" id="{064E08E5-DA92-4CF2-A0BF-E34180022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A222560-E657-4CAE-B667-7BE9E224B2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59226104-0061-4319-8237-9C001BF85D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1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5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5" name="Graphic 78">
            <a:extLst>
              <a:ext uri="{FF2B5EF4-FFF2-40B4-BE49-F238E27FC236}">
                <a16:creationId xmlns:a16="http://schemas.microsoft.com/office/drawing/2014/main" id="{51B01909-73B8-4486-A749-C643B1D7E3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26" name="Graphic 78">
              <a:extLst>
                <a:ext uri="{FF2B5EF4-FFF2-40B4-BE49-F238E27FC236}">
                  <a16:creationId xmlns:a16="http://schemas.microsoft.com/office/drawing/2014/main" id="{5E279D86-4533-45F1-B0AA-D237399A5E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aphic 78">
              <a:extLst>
                <a:ext uri="{FF2B5EF4-FFF2-40B4-BE49-F238E27FC236}">
                  <a16:creationId xmlns:a16="http://schemas.microsoft.com/office/drawing/2014/main" id="{764FD722-CB31-4326-ADD8-CBA52FD1F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28" name="Graphic 78">
                <a:extLst>
                  <a:ext uri="{FF2B5EF4-FFF2-40B4-BE49-F238E27FC236}">
                    <a16:creationId xmlns:a16="http://schemas.microsoft.com/office/drawing/2014/main" id="{24E4BCEC-8B0A-444E-8509-1B3BB0449E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Graphic 78">
                <a:extLst>
                  <a:ext uri="{FF2B5EF4-FFF2-40B4-BE49-F238E27FC236}">
                    <a16:creationId xmlns:a16="http://schemas.microsoft.com/office/drawing/2014/main" id="{9DB36622-1DC7-4B17-8984-588BA8999FF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Graphic 78">
                <a:extLst>
                  <a:ext uri="{FF2B5EF4-FFF2-40B4-BE49-F238E27FC236}">
                    <a16:creationId xmlns:a16="http://schemas.microsoft.com/office/drawing/2014/main" id="{51B97AF0-1974-42B9-B5FC-A332C52E827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Graphic 78">
                <a:extLst>
                  <a:ext uri="{FF2B5EF4-FFF2-40B4-BE49-F238E27FC236}">
                    <a16:creationId xmlns:a16="http://schemas.microsoft.com/office/drawing/2014/main" id="{95A298AD-BE5D-4BE1-8CDF-DBFB42D63FE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A5D0B0D3-D735-4619-AA45-B57B791E1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9F493F-44D5-40BB-9534-ABAB8456E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" y="1122363"/>
            <a:ext cx="4841669" cy="19783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Lesson feedback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F7F2079-504C-499A-A644-58F4DDC76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7" name="Graphic 78">
            <a:extLst>
              <a:ext uri="{FF2B5EF4-FFF2-40B4-BE49-F238E27FC236}">
                <a16:creationId xmlns:a16="http://schemas.microsoft.com/office/drawing/2014/main" id="{DBBA0A0D-8F6A-400A-9E49-8C008E2C7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0225" y="3267662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8" name="Graphic 78">
              <a:extLst>
                <a:ext uri="{FF2B5EF4-FFF2-40B4-BE49-F238E27FC236}">
                  <a16:creationId xmlns:a16="http://schemas.microsoft.com/office/drawing/2014/main" id="{A5DD701E-4BC9-48E3-AF4F-013B52D63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aphic 78">
              <a:extLst>
                <a:ext uri="{FF2B5EF4-FFF2-40B4-BE49-F238E27FC236}">
                  <a16:creationId xmlns:a16="http://schemas.microsoft.com/office/drawing/2014/main" id="{FB658B62-664D-4B3B-BBDA-235666290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40" name="Graphic 78">
                <a:extLst>
                  <a:ext uri="{FF2B5EF4-FFF2-40B4-BE49-F238E27FC236}">
                    <a16:creationId xmlns:a16="http://schemas.microsoft.com/office/drawing/2014/main" id="{B11F9D25-67B1-4BDB-A290-97B93A19DFA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Graphic 78">
                <a:extLst>
                  <a:ext uri="{FF2B5EF4-FFF2-40B4-BE49-F238E27FC236}">
                    <a16:creationId xmlns:a16="http://schemas.microsoft.com/office/drawing/2014/main" id="{B9D5C40A-1B1B-4C25-9707-E8F1CF6EEC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Graphic 78">
                <a:extLst>
                  <a:ext uri="{FF2B5EF4-FFF2-40B4-BE49-F238E27FC236}">
                    <a16:creationId xmlns:a16="http://schemas.microsoft.com/office/drawing/2014/main" id="{2DD0C1D6-FF64-45AB-8775-83AB3C470B8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Graphic 78">
                <a:extLst>
                  <a:ext uri="{FF2B5EF4-FFF2-40B4-BE49-F238E27FC236}">
                    <a16:creationId xmlns:a16="http://schemas.microsoft.com/office/drawing/2014/main" id="{15AFBB84-8485-4329-89FC-04663D985BA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9" name="Graphic 8" descr="Inscripción abierta">
            <a:extLst>
              <a:ext uri="{FF2B5EF4-FFF2-40B4-BE49-F238E27FC236}">
                <a16:creationId xmlns:a16="http://schemas.microsoft.com/office/drawing/2014/main" id="{91B96A6C-7421-477E-BDA4-6EFD51DF4E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74872" y="555615"/>
            <a:ext cx="5677184" cy="5677184"/>
          </a:xfrm>
          <a:prstGeom prst="rect">
            <a:avLst/>
          </a:pr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D505D40-32E9-4C48-81F8-AD80433BE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6006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C507BF36-B92B-4CAC-BCA7-8364B51E1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276237E-3A6D-452F-879C-FB8C77A18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38BC9243-F4BF-48A7-89AE-DFA5B37DE6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DE414EC-F3DF-412E-9B22-5328DAA99C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51" name="Graphic 12">
              <a:extLst>
                <a:ext uri="{FF2B5EF4-FFF2-40B4-BE49-F238E27FC236}">
                  <a16:creationId xmlns:a16="http://schemas.microsoft.com/office/drawing/2014/main" id="{039C06B1-FDEA-47B1-8222-7D622CD72F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Graphic 15">
              <a:extLst>
                <a:ext uri="{FF2B5EF4-FFF2-40B4-BE49-F238E27FC236}">
                  <a16:creationId xmlns:a16="http://schemas.microsoft.com/office/drawing/2014/main" id="{B834C8C1-9BD1-4635-8E5B-65815F901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Graphic 15">
              <a:extLst>
                <a:ext uri="{FF2B5EF4-FFF2-40B4-BE49-F238E27FC236}">
                  <a16:creationId xmlns:a16="http://schemas.microsoft.com/office/drawing/2014/main" id="{2963D456-B3F4-4EDC-827E-645741F64D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3A58845-EFFB-4806-BC6D-47418C1555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4" name="Marcador de contenido 3">
            <a:extLst>
              <a:ext uri="{FF2B5EF4-FFF2-40B4-BE49-F238E27FC236}">
                <a16:creationId xmlns:a16="http://schemas.microsoft.com/office/drawing/2014/main" id="{F369BCC7-6079-4790-80B1-AC6E9B64C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5717" y="3429000"/>
            <a:ext cx="4645152" cy="2747962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pl-PL" sz="2000" dirty="0"/>
              <a:t>What did you think of the lesson?</a:t>
            </a:r>
          </a:p>
          <a:p>
            <a:pPr marL="514350" indent="-514350">
              <a:buAutoNum type="arabicPeriod"/>
            </a:pPr>
            <a:r>
              <a:rPr lang="pl-PL" dirty="0"/>
              <a:t>How did you find the different activities?</a:t>
            </a:r>
          </a:p>
          <a:p>
            <a:pPr marL="514350" indent="-514350">
              <a:buAutoNum type="arabicPeriod"/>
            </a:pPr>
            <a:r>
              <a:rPr lang="pl-PL" sz="2000" dirty="0"/>
              <a:t>What did you learn today?</a:t>
            </a:r>
          </a:p>
          <a:p>
            <a:pPr marL="514350" indent="-514350">
              <a:buAutoNum type="arabicPeriod"/>
            </a:pPr>
            <a:r>
              <a:rPr lang="pl-PL" dirty="0"/>
              <a:t>What would you like to focus on in our next lesson?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104182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9">
            <a:extLst>
              <a:ext uri="{FF2B5EF4-FFF2-40B4-BE49-F238E27FC236}">
                <a16:creationId xmlns:a16="http://schemas.microsoft.com/office/drawing/2014/main" id="{2F9C493A-9F03-49B4-B3FB-19CE5AC11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44B0B65-7154-4249-9337-C33F0C0B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717" y="787068"/>
            <a:ext cx="4950173" cy="1455091"/>
          </a:xfrm>
        </p:spPr>
        <p:txBody>
          <a:bodyPr>
            <a:normAutofit/>
          </a:bodyPr>
          <a:lstStyle/>
          <a:p>
            <a:r>
              <a:rPr lang="pl-PL" dirty="0"/>
              <a:t>Course discussion</a:t>
            </a:r>
            <a:endParaRPr lang="es-ES" dirty="0"/>
          </a:p>
        </p:txBody>
      </p:sp>
      <p:sp>
        <p:nvSpPr>
          <p:cNvPr id="34" name="Freeform: Shape 11">
            <a:extLst>
              <a:ext uri="{FF2B5EF4-FFF2-40B4-BE49-F238E27FC236}">
                <a16:creationId xmlns:a16="http://schemas.microsoft.com/office/drawing/2014/main" id="{90A46C7D-C1BB-49B8-8D37-39742820E9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15182" y="-615181"/>
            <a:ext cx="1085312" cy="2315675"/>
          </a:xfrm>
          <a:custGeom>
            <a:avLst/>
            <a:gdLst>
              <a:gd name="connsiteX0" fmla="*/ 0 w 1085312"/>
              <a:gd name="connsiteY0" fmla="*/ 2315675 h 2315675"/>
              <a:gd name="connsiteX1" fmla="*/ 0 w 1085312"/>
              <a:gd name="connsiteY1" fmla="*/ 0 h 2315675"/>
              <a:gd name="connsiteX2" fmla="*/ 53089 w 1085312"/>
              <a:gd name="connsiteY2" fmla="*/ 4542 h 2315675"/>
              <a:gd name="connsiteX3" fmla="*/ 790077 w 1085312"/>
              <a:gd name="connsiteY3" fmla="*/ 872756 h 2315675"/>
              <a:gd name="connsiteX4" fmla="*/ 1085252 w 1085312"/>
              <a:gd name="connsiteY4" fmla="*/ 1943649 h 2315675"/>
              <a:gd name="connsiteX5" fmla="*/ 1064832 w 1085312"/>
              <a:gd name="connsiteY5" fmla="*/ 2198094 h 2315675"/>
              <a:gd name="connsiteX6" fmla="*/ 1043734 w 1085312"/>
              <a:gd name="connsiteY6" fmla="*/ 2315675 h 2315675"/>
              <a:gd name="connsiteX7" fmla="*/ 0 w 1085312"/>
              <a:gd name="connsiteY7" fmla="*/ 2315675 h 2315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5312" h="2315675">
                <a:moveTo>
                  <a:pt x="0" y="2315675"/>
                </a:moveTo>
                <a:lnTo>
                  <a:pt x="0" y="0"/>
                </a:lnTo>
                <a:lnTo>
                  <a:pt x="53089" y="4542"/>
                </a:lnTo>
                <a:cubicBezTo>
                  <a:pt x="405263" y="73503"/>
                  <a:pt x="612623" y="486635"/>
                  <a:pt x="790077" y="872756"/>
                </a:cubicBezTo>
                <a:cubicBezTo>
                  <a:pt x="937425" y="1193596"/>
                  <a:pt x="1088787" y="1533232"/>
                  <a:pt x="1085252" y="1943649"/>
                </a:cubicBezTo>
                <a:cubicBezTo>
                  <a:pt x="1084528" y="2029058"/>
                  <a:pt x="1077341" y="2113833"/>
                  <a:pt x="1064832" y="2198094"/>
                </a:cubicBezTo>
                <a:lnTo>
                  <a:pt x="1043734" y="2315675"/>
                </a:lnTo>
                <a:lnTo>
                  <a:pt x="0" y="2315675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35" name="Graphic 78">
            <a:extLst>
              <a:ext uri="{FF2B5EF4-FFF2-40B4-BE49-F238E27FC236}">
                <a16:creationId xmlns:a16="http://schemas.microsoft.com/office/drawing/2014/main" id="{61BBAB6F-65E6-4E2B-B363-6AB27C84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717" y="2585111"/>
            <a:ext cx="972241" cy="45718"/>
            <a:chOff x="4886325" y="3371754"/>
            <a:chExt cx="2418492" cy="113728"/>
          </a:xfrm>
          <a:solidFill>
            <a:schemeClr val="accent1"/>
          </a:solidFill>
        </p:grpSpPr>
        <p:sp>
          <p:nvSpPr>
            <p:cNvPr id="36" name="Graphic 78">
              <a:extLst>
                <a:ext uri="{FF2B5EF4-FFF2-40B4-BE49-F238E27FC236}">
                  <a16:creationId xmlns:a16="http://schemas.microsoft.com/office/drawing/2014/main" id="{6DA3BBB2-E620-4C13-98C9-FE1EF7D2E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886325" y="3428428"/>
              <a:ext cx="2418302" cy="9525"/>
            </a:xfrm>
            <a:custGeom>
              <a:avLst/>
              <a:gdLst>
                <a:gd name="connsiteX0" fmla="*/ 0 w 2418302"/>
                <a:gd name="connsiteY0" fmla="*/ 0 h 9525"/>
                <a:gd name="connsiteX1" fmla="*/ 2418302 w 2418302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418302" h="9525">
                  <a:moveTo>
                    <a:pt x="0" y="0"/>
                  </a:moveTo>
                  <a:lnTo>
                    <a:pt x="2418302" y="0"/>
                  </a:ln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6" name="Graphic 78">
              <a:extLst>
                <a:ext uri="{FF2B5EF4-FFF2-40B4-BE49-F238E27FC236}">
                  <a16:creationId xmlns:a16="http://schemas.microsoft.com/office/drawing/2014/main" id="{ADC9AB5D-88A1-4FA9-B467-E8EF8FFE5B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4886709" y="3371754"/>
              <a:ext cx="2418108" cy="113728"/>
              <a:chOff x="4886709" y="3371754"/>
              <a:chExt cx="2418108" cy="113728"/>
            </a:xfrm>
            <a:grpFill/>
          </p:grpSpPr>
          <p:sp>
            <p:nvSpPr>
              <p:cNvPr id="37" name="Graphic 78">
                <a:extLst>
                  <a:ext uri="{FF2B5EF4-FFF2-40B4-BE49-F238E27FC236}">
                    <a16:creationId xmlns:a16="http://schemas.microsoft.com/office/drawing/2014/main" id="{0867B8E5-4535-4743-8235-6612FEA410C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95088" y="3474384"/>
                <a:ext cx="32575" cy="2906"/>
              </a:xfrm>
              <a:custGeom>
                <a:avLst/>
                <a:gdLst>
                  <a:gd name="connsiteX0" fmla="*/ 0 w 32575"/>
                  <a:gd name="connsiteY0" fmla="*/ 49 h 2906"/>
                  <a:gd name="connsiteX1" fmla="*/ 32576 w 32575"/>
                  <a:gd name="connsiteY1" fmla="*/ 2907 h 2906"/>
                  <a:gd name="connsiteX2" fmla="*/ 0 w 32575"/>
                  <a:gd name="connsiteY2" fmla="*/ 49 h 29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2575" h="2906">
                    <a:moveTo>
                      <a:pt x="0" y="49"/>
                    </a:moveTo>
                    <a:cubicBezTo>
                      <a:pt x="7430" y="2335"/>
                      <a:pt x="20384" y="2526"/>
                      <a:pt x="32576" y="2907"/>
                    </a:cubicBezTo>
                    <a:cubicBezTo>
                      <a:pt x="23146" y="716"/>
                      <a:pt x="13240" y="-236"/>
                      <a:pt x="0" y="4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Graphic 78">
                <a:extLst>
                  <a:ext uri="{FF2B5EF4-FFF2-40B4-BE49-F238E27FC236}">
                    <a16:creationId xmlns:a16="http://schemas.microsoft.com/office/drawing/2014/main" id="{BE48FEA7-5915-4751-8090-63F3094324A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927758" y="3477344"/>
                <a:ext cx="380" cy="42"/>
              </a:xfrm>
              <a:custGeom>
                <a:avLst/>
                <a:gdLst>
                  <a:gd name="connsiteX0" fmla="*/ 190 w 380"/>
                  <a:gd name="connsiteY0" fmla="*/ 42 h 42"/>
                  <a:gd name="connsiteX1" fmla="*/ 381 w 380"/>
                  <a:gd name="connsiteY1" fmla="*/ 42 h 42"/>
                  <a:gd name="connsiteX2" fmla="*/ 0 w 380"/>
                  <a:gd name="connsiteY2" fmla="*/ 42 h 42"/>
                  <a:gd name="connsiteX3" fmla="*/ 190 w 380"/>
                  <a:gd name="connsiteY3" fmla="*/ 42 h 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" h="42">
                    <a:moveTo>
                      <a:pt x="190" y="42"/>
                    </a:moveTo>
                    <a:cubicBezTo>
                      <a:pt x="190" y="42"/>
                      <a:pt x="286" y="42"/>
                      <a:pt x="381" y="42"/>
                    </a:cubicBezTo>
                    <a:cubicBezTo>
                      <a:pt x="190" y="42"/>
                      <a:pt x="95" y="42"/>
                      <a:pt x="0" y="42"/>
                    </a:cubicBezTo>
                    <a:cubicBezTo>
                      <a:pt x="0" y="-53"/>
                      <a:pt x="95" y="42"/>
                      <a:pt x="190" y="4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Graphic 78">
                <a:extLst>
                  <a:ext uri="{FF2B5EF4-FFF2-40B4-BE49-F238E27FC236}">
                    <a16:creationId xmlns:a16="http://schemas.microsoft.com/office/drawing/2014/main" id="{32B378CE-44FD-4120-B9ED-7828D4EE9AE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7285577" y="3374517"/>
                <a:ext cx="10001" cy="190"/>
              </a:xfrm>
              <a:custGeom>
                <a:avLst/>
                <a:gdLst>
                  <a:gd name="connsiteX0" fmla="*/ 10001 w 10001"/>
                  <a:gd name="connsiteY0" fmla="*/ 0 h 190"/>
                  <a:gd name="connsiteX1" fmla="*/ 0 w 10001"/>
                  <a:gd name="connsiteY1" fmla="*/ 191 h 190"/>
                  <a:gd name="connsiteX2" fmla="*/ 10001 w 10001"/>
                  <a:gd name="connsiteY2" fmla="*/ 0 h 1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001" h="190">
                    <a:moveTo>
                      <a:pt x="10001" y="0"/>
                    </a:moveTo>
                    <a:cubicBezTo>
                      <a:pt x="6953" y="0"/>
                      <a:pt x="3524" y="95"/>
                      <a:pt x="0" y="191"/>
                    </a:cubicBezTo>
                    <a:cubicBezTo>
                      <a:pt x="3334" y="191"/>
                      <a:pt x="6763" y="191"/>
                      <a:pt x="10001" y="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Graphic 78">
                <a:extLst>
                  <a:ext uri="{FF2B5EF4-FFF2-40B4-BE49-F238E27FC236}">
                    <a16:creationId xmlns:a16="http://schemas.microsoft.com/office/drawing/2014/main" id="{40FA43D3-D34B-4BC7-80D0-F3E75A222AC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4886709" y="3371754"/>
                <a:ext cx="2418108" cy="113728"/>
              </a:xfrm>
              <a:custGeom>
                <a:avLst/>
                <a:gdLst>
                  <a:gd name="connsiteX0" fmla="*/ 632266 w 2418108"/>
                  <a:gd name="connsiteY0" fmla="*/ 112205 h 113728"/>
                  <a:gd name="connsiteX1" fmla="*/ 723039 w 2418108"/>
                  <a:gd name="connsiteY1" fmla="*/ 109538 h 113728"/>
                  <a:gd name="connsiteX2" fmla="*/ 735136 w 2418108"/>
                  <a:gd name="connsiteY2" fmla="*/ 111823 h 113728"/>
                  <a:gd name="connsiteX3" fmla="*/ 752471 w 2418108"/>
                  <a:gd name="connsiteY3" fmla="*/ 108680 h 113728"/>
                  <a:gd name="connsiteX4" fmla="*/ 772569 w 2418108"/>
                  <a:gd name="connsiteY4" fmla="*/ 110585 h 113728"/>
                  <a:gd name="connsiteX5" fmla="*/ 1112993 w 2418108"/>
                  <a:gd name="connsiteY5" fmla="*/ 112967 h 113728"/>
                  <a:gd name="connsiteX6" fmla="*/ 1083465 w 2418108"/>
                  <a:gd name="connsiteY6" fmla="*/ 108776 h 113728"/>
                  <a:gd name="connsiteX7" fmla="*/ 1296825 w 2418108"/>
                  <a:gd name="connsiteY7" fmla="*/ 108966 h 113728"/>
                  <a:gd name="connsiteX8" fmla="*/ 1346736 w 2418108"/>
                  <a:gd name="connsiteY8" fmla="*/ 103632 h 113728"/>
                  <a:gd name="connsiteX9" fmla="*/ 1360643 w 2418108"/>
                  <a:gd name="connsiteY9" fmla="*/ 107633 h 113728"/>
                  <a:gd name="connsiteX10" fmla="*/ 1381788 w 2418108"/>
                  <a:gd name="connsiteY10" fmla="*/ 107442 h 113728"/>
                  <a:gd name="connsiteX11" fmla="*/ 1371692 w 2418108"/>
                  <a:gd name="connsiteY11" fmla="*/ 106490 h 113728"/>
                  <a:gd name="connsiteX12" fmla="*/ 1430080 w 2418108"/>
                  <a:gd name="connsiteY12" fmla="*/ 105537 h 113728"/>
                  <a:gd name="connsiteX13" fmla="*/ 1420269 w 2418108"/>
                  <a:gd name="connsiteY13" fmla="*/ 104108 h 113728"/>
                  <a:gd name="connsiteX14" fmla="*/ 1455702 w 2418108"/>
                  <a:gd name="connsiteY14" fmla="*/ 107061 h 113728"/>
                  <a:gd name="connsiteX15" fmla="*/ 1439414 w 2418108"/>
                  <a:gd name="connsiteY15" fmla="*/ 108109 h 113728"/>
                  <a:gd name="connsiteX16" fmla="*/ 1503613 w 2418108"/>
                  <a:gd name="connsiteY16" fmla="*/ 105918 h 113728"/>
                  <a:gd name="connsiteX17" fmla="*/ 1495802 w 2418108"/>
                  <a:gd name="connsiteY17" fmla="*/ 105823 h 113728"/>
                  <a:gd name="connsiteX18" fmla="*/ 1695923 w 2418108"/>
                  <a:gd name="connsiteY18" fmla="*/ 95155 h 113728"/>
                  <a:gd name="connsiteX19" fmla="*/ 1684016 w 2418108"/>
                  <a:gd name="connsiteY19" fmla="*/ 92488 h 113728"/>
                  <a:gd name="connsiteX20" fmla="*/ 1706210 w 2418108"/>
                  <a:gd name="connsiteY20" fmla="*/ 90202 h 113728"/>
                  <a:gd name="connsiteX21" fmla="*/ 1693351 w 2418108"/>
                  <a:gd name="connsiteY21" fmla="*/ 98108 h 113728"/>
                  <a:gd name="connsiteX22" fmla="*/ 2058539 w 2418108"/>
                  <a:gd name="connsiteY22" fmla="*/ 102203 h 113728"/>
                  <a:gd name="connsiteX23" fmla="*/ 2064540 w 2418108"/>
                  <a:gd name="connsiteY23" fmla="*/ 95060 h 113728"/>
                  <a:gd name="connsiteX24" fmla="*/ 2227132 w 2418108"/>
                  <a:gd name="connsiteY24" fmla="*/ 96203 h 113728"/>
                  <a:gd name="connsiteX25" fmla="*/ 2245229 w 2418108"/>
                  <a:gd name="connsiteY25" fmla="*/ 96869 h 113728"/>
                  <a:gd name="connsiteX26" fmla="*/ 2254278 w 2418108"/>
                  <a:gd name="connsiteY26" fmla="*/ 94393 h 113728"/>
                  <a:gd name="connsiteX27" fmla="*/ 2418108 w 2418108"/>
                  <a:gd name="connsiteY27" fmla="*/ 5810 h 113728"/>
                  <a:gd name="connsiteX28" fmla="*/ 2399058 w 2418108"/>
                  <a:gd name="connsiteY28" fmla="*/ 2858 h 113728"/>
                  <a:gd name="connsiteX29" fmla="*/ 2241039 w 2418108"/>
                  <a:gd name="connsiteY29" fmla="*/ 1905 h 113728"/>
                  <a:gd name="connsiteX30" fmla="*/ 2243991 w 2418108"/>
                  <a:gd name="connsiteY30" fmla="*/ 1048 h 113728"/>
                  <a:gd name="connsiteX31" fmla="*/ 2197128 w 2418108"/>
                  <a:gd name="connsiteY31" fmla="*/ 0 h 113728"/>
                  <a:gd name="connsiteX32" fmla="*/ 1710591 w 2418108"/>
                  <a:gd name="connsiteY32" fmla="*/ 6287 h 113728"/>
                  <a:gd name="connsiteX33" fmla="*/ 1713353 w 2418108"/>
                  <a:gd name="connsiteY33" fmla="*/ 5906 h 113728"/>
                  <a:gd name="connsiteX34" fmla="*/ 1210814 w 2418108"/>
                  <a:gd name="connsiteY34" fmla="*/ 7715 h 113728"/>
                  <a:gd name="connsiteX35" fmla="*/ 684463 w 2418108"/>
                  <a:gd name="connsiteY35" fmla="*/ 13716 h 113728"/>
                  <a:gd name="connsiteX36" fmla="*/ 687511 w 2418108"/>
                  <a:gd name="connsiteY36" fmla="*/ 12859 h 113728"/>
                  <a:gd name="connsiteX37" fmla="*/ 435670 w 2418108"/>
                  <a:gd name="connsiteY37" fmla="*/ 12192 h 113728"/>
                  <a:gd name="connsiteX38" fmla="*/ 440718 w 2418108"/>
                  <a:gd name="connsiteY38" fmla="*/ 12668 h 113728"/>
                  <a:gd name="connsiteX39" fmla="*/ 386807 w 2418108"/>
                  <a:gd name="connsiteY39" fmla="*/ 9906 h 113728"/>
                  <a:gd name="connsiteX40" fmla="*/ 16856 w 2418108"/>
                  <a:gd name="connsiteY40" fmla="*/ 12192 h 113728"/>
                  <a:gd name="connsiteX41" fmla="*/ 63528 w 2418108"/>
                  <a:gd name="connsiteY41" fmla="*/ 102870 h 113728"/>
                  <a:gd name="connsiteX42" fmla="*/ 42668 w 2418108"/>
                  <a:gd name="connsiteY42" fmla="*/ 102584 h 113728"/>
                  <a:gd name="connsiteX43" fmla="*/ 41430 w 2418108"/>
                  <a:gd name="connsiteY43" fmla="*/ 105537 h 113728"/>
                  <a:gd name="connsiteX44" fmla="*/ 54575 w 2418108"/>
                  <a:gd name="connsiteY44" fmla="*/ 105347 h 113728"/>
                  <a:gd name="connsiteX45" fmla="*/ 388140 w 2418108"/>
                  <a:gd name="connsiteY45" fmla="*/ 112109 h 113728"/>
                  <a:gd name="connsiteX46" fmla="*/ 482152 w 2418108"/>
                  <a:gd name="connsiteY46" fmla="*/ 113729 h 113728"/>
                  <a:gd name="connsiteX47" fmla="*/ 632266 w 2418108"/>
                  <a:gd name="connsiteY47" fmla="*/ 112205 h 113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418108" h="113728">
                    <a:moveTo>
                      <a:pt x="632266" y="112205"/>
                    </a:moveTo>
                    <a:cubicBezTo>
                      <a:pt x="656364" y="104680"/>
                      <a:pt x="694940" y="114110"/>
                      <a:pt x="723039" y="109538"/>
                    </a:cubicBezTo>
                    <a:cubicBezTo>
                      <a:pt x="722849" y="109919"/>
                      <a:pt x="735898" y="110109"/>
                      <a:pt x="735136" y="111823"/>
                    </a:cubicBezTo>
                    <a:cubicBezTo>
                      <a:pt x="735041" y="108776"/>
                      <a:pt x="767616" y="112300"/>
                      <a:pt x="752471" y="108680"/>
                    </a:cubicBezTo>
                    <a:cubicBezTo>
                      <a:pt x="754757" y="107633"/>
                      <a:pt x="790571" y="107633"/>
                      <a:pt x="772569" y="110585"/>
                    </a:cubicBezTo>
                    <a:cubicBezTo>
                      <a:pt x="822099" y="111633"/>
                      <a:pt x="1059653" y="114395"/>
                      <a:pt x="1112993" y="112967"/>
                    </a:cubicBezTo>
                    <a:cubicBezTo>
                      <a:pt x="1106135" y="110776"/>
                      <a:pt x="1089656" y="112205"/>
                      <a:pt x="1083465" y="108776"/>
                    </a:cubicBezTo>
                    <a:cubicBezTo>
                      <a:pt x="1153950" y="111728"/>
                      <a:pt x="1230626" y="113157"/>
                      <a:pt x="1296825" y="108966"/>
                    </a:cubicBezTo>
                    <a:cubicBezTo>
                      <a:pt x="1277680" y="103251"/>
                      <a:pt x="1356071" y="110966"/>
                      <a:pt x="1346736" y="103632"/>
                    </a:cubicBezTo>
                    <a:cubicBezTo>
                      <a:pt x="1351213" y="105347"/>
                      <a:pt x="1374454" y="106109"/>
                      <a:pt x="1360643" y="107633"/>
                    </a:cubicBezTo>
                    <a:cubicBezTo>
                      <a:pt x="1368548" y="107728"/>
                      <a:pt x="1376168" y="108299"/>
                      <a:pt x="1381788" y="107442"/>
                    </a:cubicBezTo>
                    <a:lnTo>
                      <a:pt x="1371692" y="106490"/>
                    </a:lnTo>
                    <a:cubicBezTo>
                      <a:pt x="1398266" y="106013"/>
                      <a:pt x="1412744" y="108680"/>
                      <a:pt x="1430080" y="105537"/>
                    </a:cubicBezTo>
                    <a:lnTo>
                      <a:pt x="1420269" y="104108"/>
                    </a:lnTo>
                    <a:cubicBezTo>
                      <a:pt x="1436176" y="103918"/>
                      <a:pt x="1449416" y="103632"/>
                      <a:pt x="1455702" y="107061"/>
                    </a:cubicBezTo>
                    <a:lnTo>
                      <a:pt x="1439414" y="108109"/>
                    </a:lnTo>
                    <a:cubicBezTo>
                      <a:pt x="1465799" y="108014"/>
                      <a:pt x="1481610" y="107823"/>
                      <a:pt x="1503613" y="105918"/>
                    </a:cubicBezTo>
                    <a:lnTo>
                      <a:pt x="1495802" y="105823"/>
                    </a:lnTo>
                    <a:cubicBezTo>
                      <a:pt x="1523806" y="102394"/>
                      <a:pt x="1670110" y="99441"/>
                      <a:pt x="1695923" y="95155"/>
                    </a:cubicBezTo>
                    <a:lnTo>
                      <a:pt x="1684016" y="92488"/>
                    </a:lnTo>
                    <a:lnTo>
                      <a:pt x="1706210" y="90202"/>
                    </a:lnTo>
                    <a:cubicBezTo>
                      <a:pt x="1703543" y="90202"/>
                      <a:pt x="1695542" y="98965"/>
                      <a:pt x="1693351" y="98108"/>
                    </a:cubicBezTo>
                    <a:cubicBezTo>
                      <a:pt x="1757549" y="99441"/>
                      <a:pt x="2045109" y="91345"/>
                      <a:pt x="2058539" y="102203"/>
                    </a:cubicBezTo>
                    <a:cubicBezTo>
                      <a:pt x="2079780" y="101917"/>
                      <a:pt x="2071303" y="103918"/>
                      <a:pt x="2064540" y="95060"/>
                    </a:cubicBezTo>
                    <a:cubicBezTo>
                      <a:pt x="2086638" y="95441"/>
                      <a:pt x="2259707" y="88773"/>
                      <a:pt x="2227132" y="96203"/>
                    </a:cubicBezTo>
                    <a:cubicBezTo>
                      <a:pt x="2232371" y="96298"/>
                      <a:pt x="2240372" y="95917"/>
                      <a:pt x="2245229" y="96869"/>
                    </a:cubicBezTo>
                    <a:cubicBezTo>
                      <a:pt x="2235704" y="94583"/>
                      <a:pt x="2261708" y="95345"/>
                      <a:pt x="2254278" y="94393"/>
                    </a:cubicBezTo>
                    <a:cubicBezTo>
                      <a:pt x="2395724" y="108776"/>
                      <a:pt x="2341527" y="36576"/>
                      <a:pt x="2418108" y="5810"/>
                    </a:cubicBezTo>
                    <a:cubicBezTo>
                      <a:pt x="2398772" y="4763"/>
                      <a:pt x="2335717" y="7239"/>
                      <a:pt x="2399058" y="2858"/>
                    </a:cubicBezTo>
                    <a:cubicBezTo>
                      <a:pt x="2343527" y="-572"/>
                      <a:pt x="2296283" y="1238"/>
                      <a:pt x="2241039" y="1905"/>
                    </a:cubicBezTo>
                    <a:lnTo>
                      <a:pt x="2243991" y="1048"/>
                    </a:lnTo>
                    <a:cubicBezTo>
                      <a:pt x="2234181" y="-381"/>
                      <a:pt x="2214845" y="1524"/>
                      <a:pt x="2197128" y="0"/>
                    </a:cubicBezTo>
                    <a:cubicBezTo>
                      <a:pt x="2115880" y="6096"/>
                      <a:pt x="1816128" y="3524"/>
                      <a:pt x="1710591" y="6287"/>
                    </a:cubicBezTo>
                    <a:lnTo>
                      <a:pt x="1713353" y="5906"/>
                    </a:lnTo>
                    <a:cubicBezTo>
                      <a:pt x="1577146" y="5429"/>
                      <a:pt x="1349308" y="11240"/>
                      <a:pt x="1210814" y="7715"/>
                    </a:cubicBezTo>
                    <a:cubicBezTo>
                      <a:pt x="1095848" y="23717"/>
                      <a:pt x="819051" y="5429"/>
                      <a:pt x="684463" y="13716"/>
                    </a:cubicBezTo>
                    <a:lnTo>
                      <a:pt x="687511" y="12859"/>
                    </a:lnTo>
                    <a:cubicBezTo>
                      <a:pt x="655316" y="14192"/>
                      <a:pt x="473008" y="10954"/>
                      <a:pt x="435670" y="12192"/>
                    </a:cubicBezTo>
                    <a:lnTo>
                      <a:pt x="440718" y="12668"/>
                    </a:lnTo>
                    <a:cubicBezTo>
                      <a:pt x="408047" y="14764"/>
                      <a:pt x="412524" y="11049"/>
                      <a:pt x="386807" y="9906"/>
                    </a:cubicBezTo>
                    <a:cubicBezTo>
                      <a:pt x="275174" y="28004"/>
                      <a:pt x="142395" y="18764"/>
                      <a:pt x="16856" y="12192"/>
                    </a:cubicBezTo>
                    <a:cubicBezTo>
                      <a:pt x="-6195" y="35528"/>
                      <a:pt x="-17434" y="114395"/>
                      <a:pt x="63528" y="102870"/>
                    </a:cubicBezTo>
                    <a:cubicBezTo>
                      <a:pt x="63528" y="102870"/>
                      <a:pt x="42668" y="102584"/>
                      <a:pt x="42668" y="102584"/>
                    </a:cubicBezTo>
                    <a:cubicBezTo>
                      <a:pt x="58004" y="103156"/>
                      <a:pt x="47336" y="104299"/>
                      <a:pt x="41430" y="105537"/>
                    </a:cubicBezTo>
                    <a:cubicBezTo>
                      <a:pt x="46764" y="105537"/>
                      <a:pt x="68386" y="107442"/>
                      <a:pt x="54575" y="105347"/>
                    </a:cubicBezTo>
                    <a:cubicBezTo>
                      <a:pt x="158588" y="108109"/>
                      <a:pt x="297462" y="110109"/>
                      <a:pt x="388140" y="112109"/>
                    </a:cubicBezTo>
                    <a:cubicBezTo>
                      <a:pt x="420525" y="113348"/>
                      <a:pt x="453577" y="106680"/>
                      <a:pt x="482152" y="113729"/>
                    </a:cubicBezTo>
                    <a:cubicBezTo>
                      <a:pt x="477580" y="111919"/>
                      <a:pt x="629885" y="111728"/>
                      <a:pt x="632266" y="11220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2D92285-816F-4A38-B97E-25C08F11F1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717" y="2796427"/>
            <a:ext cx="4950173" cy="327450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pl-PL" dirty="0"/>
              <a:t>How often do you hope to have lessons each week?</a:t>
            </a:r>
          </a:p>
          <a:p>
            <a:pPr marL="457200" indent="-457200">
              <a:buAutoNum type="arabicPeriod"/>
            </a:pPr>
            <a:r>
              <a:rPr lang="pl-PL" dirty="0"/>
              <a:t>What do you hope to focus on (business, general conversation, etc.)?</a:t>
            </a:r>
          </a:p>
          <a:p>
            <a:pPr marL="457200" indent="-457200">
              <a:buAutoNum type="arabicPeriod"/>
            </a:pPr>
            <a:r>
              <a:rPr lang="pl-PL" dirty="0"/>
              <a:t>How much homework do you plan to complete outside of online lessons?</a:t>
            </a:r>
          </a:p>
          <a:p>
            <a:pPr marL="457200" indent="-457200">
              <a:buAutoNum type="arabicPeriod"/>
            </a:pPr>
            <a:r>
              <a:rPr lang="pl-PL" dirty="0"/>
              <a:t>Any other questions?</a:t>
            </a:r>
          </a:p>
        </p:txBody>
      </p:sp>
      <p:pic>
        <p:nvPicPr>
          <p:cNvPr id="5" name="Imagen 4" descr="Imagen que contiene cepillar, ropa, interior, espejo&#10;&#10;Descripción generada automáticamente">
            <a:extLst>
              <a:ext uri="{FF2B5EF4-FFF2-40B4-BE49-F238E27FC236}">
                <a16:creationId xmlns:a16="http://schemas.microsoft.com/office/drawing/2014/main" id="{1FE1AD6B-CACB-4878-B221-80967F9878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0869" r="23578"/>
          <a:stretch/>
        </p:blipFill>
        <p:spPr>
          <a:xfrm>
            <a:off x="6002404" y="564012"/>
            <a:ext cx="5606888" cy="5677185"/>
          </a:xfrm>
          <a:prstGeom prst="rect">
            <a:avLst/>
          </a:prstGeom>
        </p:spPr>
      </p:pic>
      <p:sp>
        <p:nvSpPr>
          <p:cNvPr id="41" name="Freeform: Shape 21">
            <a:extLst>
              <a:ext uri="{FF2B5EF4-FFF2-40B4-BE49-F238E27FC236}">
                <a16:creationId xmlns:a16="http://schemas.microsoft.com/office/drawing/2014/main" id="{D5B4F0F5-BE58-4EC0-B650-A71A07437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53030" y="5516668"/>
            <a:ext cx="2438970" cy="1341332"/>
          </a:xfrm>
          <a:custGeom>
            <a:avLst/>
            <a:gdLst>
              <a:gd name="connsiteX0" fmla="*/ 2025355 w 2438970"/>
              <a:gd name="connsiteY0" fmla="*/ 235 h 1341332"/>
              <a:gd name="connsiteX1" fmla="*/ 2381960 w 2438970"/>
              <a:gd name="connsiteY1" fmla="*/ 44517 h 1341332"/>
              <a:gd name="connsiteX2" fmla="*/ 2438970 w 2438970"/>
              <a:gd name="connsiteY2" fmla="*/ 58872 h 1341332"/>
              <a:gd name="connsiteX3" fmla="*/ 2438970 w 2438970"/>
              <a:gd name="connsiteY3" fmla="*/ 1341332 h 1341332"/>
              <a:gd name="connsiteX4" fmla="*/ 0 w 2438970"/>
              <a:gd name="connsiteY4" fmla="*/ 1341332 h 1341332"/>
              <a:gd name="connsiteX5" fmla="*/ 13333 w 2438970"/>
              <a:gd name="connsiteY5" fmla="*/ 1328018 h 1341332"/>
              <a:gd name="connsiteX6" fmla="*/ 936262 w 2438970"/>
              <a:gd name="connsiteY6" fmla="*/ 459947 h 1341332"/>
              <a:gd name="connsiteX7" fmla="*/ 1554028 w 2438970"/>
              <a:gd name="connsiteY7" fmla="*/ 71153 h 1341332"/>
              <a:gd name="connsiteX8" fmla="*/ 2025355 w 2438970"/>
              <a:gd name="connsiteY8" fmla="*/ 235 h 13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970" h="1341332">
                <a:moveTo>
                  <a:pt x="2025355" y="235"/>
                </a:moveTo>
                <a:cubicBezTo>
                  <a:pt x="2143847" y="2306"/>
                  <a:pt x="2262766" y="17993"/>
                  <a:pt x="2381960" y="44517"/>
                </a:cubicBezTo>
                <a:lnTo>
                  <a:pt x="2438970" y="58872"/>
                </a:lnTo>
                <a:lnTo>
                  <a:pt x="2438970" y="1341332"/>
                </a:lnTo>
                <a:lnTo>
                  <a:pt x="0" y="1341332"/>
                </a:lnTo>
                <a:lnTo>
                  <a:pt x="13333" y="1328018"/>
                </a:lnTo>
                <a:cubicBezTo>
                  <a:pt x="324723" y="1028950"/>
                  <a:pt x="645390" y="738459"/>
                  <a:pt x="936262" y="459947"/>
                </a:cubicBezTo>
                <a:cubicBezTo>
                  <a:pt x="1139660" y="265152"/>
                  <a:pt x="1345794" y="140817"/>
                  <a:pt x="1554028" y="71153"/>
                </a:cubicBezTo>
                <a:cubicBezTo>
                  <a:pt x="1710136" y="18918"/>
                  <a:pt x="1867365" y="-2526"/>
                  <a:pt x="2025355" y="235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42" name="Group 23">
            <a:extLst>
              <a:ext uri="{FF2B5EF4-FFF2-40B4-BE49-F238E27FC236}">
                <a16:creationId xmlns:a16="http://schemas.microsoft.com/office/drawing/2014/main" id="{E700C1F5-B637-45FE-96CC-270D263A5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76050" y="5204025"/>
            <a:ext cx="886141" cy="802496"/>
            <a:chOff x="10948005" y="3272152"/>
            <a:chExt cx="868640" cy="786648"/>
          </a:xfrm>
          <a:solidFill>
            <a:schemeClr val="accent1"/>
          </a:solidFill>
        </p:grpSpPr>
        <p:sp>
          <p:nvSpPr>
            <p:cNvPr id="43" name="Freeform: Shape 24">
              <a:extLst>
                <a:ext uri="{FF2B5EF4-FFF2-40B4-BE49-F238E27FC236}">
                  <a16:creationId xmlns:a16="http://schemas.microsoft.com/office/drawing/2014/main" id="{83DA22C9-3830-4323-9087-6D7C1E6AA3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94317" y="3944888"/>
              <a:ext cx="128449" cy="113912"/>
            </a:xfrm>
            <a:custGeom>
              <a:avLst/>
              <a:gdLst>
                <a:gd name="connsiteX0" fmla="*/ 237621 w 453152"/>
                <a:gd name="connsiteY0" fmla="*/ 965 h 401867"/>
                <a:gd name="connsiteX1" fmla="*/ 370246 w 453152"/>
                <a:gd name="connsiteY1" fmla="*/ 23666 h 401867"/>
                <a:gd name="connsiteX2" fmla="*/ 437392 w 453152"/>
                <a:gd name="connsiteY2" fmla="*/ 198545 h 401867"/>
                <a:gd name="connsiteX3" fmla="*/ 67745 w 453152"/>
                <a:gd name="connsiteY3" fmla="*/ 392003 h 401867"/>
                <a:gd name="connsiteX4" fmla="*/ 911 w 453152"/>
                <a:gd name="connsiteY4" fmla="*/ 254095 h 401867"/>
                <a:gd name="connsiteX5" fmla="*/ 115564 w 453152"/>
                <a:gd name="connsiteY5" fmla="*/ 51160 h 401867"/>
                <a:gd name="connsiteX6" fmla="*/ 237621 w 453152"/>
                <a:gd name="connsiteY6" fmla="*/ 965 h 401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152" h="401867">
                  <a:moveTo>
                    <a:pt x="237621" y="965"/>
                  </a:moveTo>
                  <a:cubicBezTo>
                    <a:pt x="283632" y="-2971"/>
                    <a:pt x="331405" y="5243"/>
                    <a:pt x="370246" y="23666"/>
                  </a:cubicBezTo>
                  <a:cubicBezTo>
                    <a:pt x="436830" y="55275"/>
                    <a:pt x="477168" y="116810"/>
                    <a:pt x="437392" y="198545"/>
                  </a:cubicBezTo>
                  <a:cubicBezTo>
                    <a:pt x="391568" y="292624"/>
                    <a:pt x="176850" y="441630"/>
                    <a:pt x="67745" y="392003"/>
                  </a:cubicBezTo>
                  <a:cubicBezTo>
                    <a:pt x="18056" y="369372"/>
                    <a:pt x="-5012" y="308398"/>
                    <a:pt x="911" y="254095"/>
                  </a:cubicBezTo>
                  <a:cubicBezTo>
                    <a:pt x="9203" y="178033"/>
                    <a:pt x="61012" y="103094"/>
                    <a:pt x="115564" y="51160"/>
                  </a:cubicBezTo>
                  <a:cubicBezTo>
                    <a:pt x="147361" y="20985"/>
                    <a:pt x="191610" y="4900"/>
                    <a:pt x="237621" y="9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4" name="Freeform: Shape 25">
              <a:extLst>
                <a:ext uri="{FF2B5EF4-FFF2-40B4-BE49-F238E27FC236}">
                  <a16:creationId xmlns:a16="http://schemas.microsoft.com/office/drawing/2014/main" id="{A5AC4DA9-FD16-4055-8D2D-95D615C03C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53045" y="3808430"/>
              <a:ext cx="144912" cy="193414"/>
            </a:xfrm>
            <a:custGeom>
              <a:avLst/>
              <a:gdLst>
                <a:gd name="connsiteX0" fmla="*/ 390625 w 511232"/>
                <a:gd name="connsiteY0" fmla="*/ 1621 h 682341"/>
                <a:gd name="connsiteX1" fmla="*/ 508142 w 511232"/>
                <a:gd name="connsiteY1" fmla="*/ 64038 h 682341"/>
                <a:gd name="connsiteX2" fmla="*/ 508453 w 511232"/>
                <a:gd name="connsiteY2" fmla="*/ 121832 h 682341"/>
                <a:gd name="connsiteX3" fmla="*/ 316492 w 511232"/>
                <a:gd name="connsiteY3" fmla="*/ 567602 h 682341"/>
                <a:gd name="connsiteX4" fmla="*/ 80265 w 511232"/>
                <a:gd name="connsiteY4" fmla="*/ 640359 h 682341"/>
                <a:gd name="connsiteX5" fmla="*/ 13306 w 511232"/>
                <a:gd name="connsiteY5" fmla="*/ 274828 h 682341"/>
                <a:gd name="connsiteX6" fmla="*/ 140989 w 511232"/>
                <a:gd name="connsiteY6" fmla="*/ 107181 h 682341"/>
                <a:gd name="connsiteX7" fmla="*/ 390625 w 511232"/>
                <a:gd name="connsiteY7" fmla="*/ 1621 h 682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11232" h="682341">
                  <a:moveTo>
                    <a:pt x="390625" y="1621"/>
                  </a:moveTo>
                  <a:cubicBezTo>
                    <a:pt x="446543" y="-5212"/>
                    <a:pt x="493343" y="8441"/>
                    <a:pt x="508142" y="64038"/>
                  </a:cubicBezTo>
                  <a:cubicBezTo>
                    <a:pt x="513192" y="82866"/>
                    <a:pt x="511134" y="102754"/>
                    <a:pt x="508453" y="121832"/>
                  </a:cubicBezTo>
                  <a:cubicBezTo>
                    <a:pt x="485324" y="287796"/>
                    <a:pt x="417242" y="443971"/>
                    <a:pt x="316492" y="567602"/>
                  </a:cubicBezTo>
                  <a:cubicBezTo>
                    <a:pt x="253024" y="645534"/>
                    <a:pt x="165055" y="737743"/>
                    <a:pt x="80265" y="640359"/>
                  </a:cubicBezTo>
                  <a:cubicBezTo>
                    <a:pt x="5014" y="553948"/>
                    <a:pt x="-17368" y="383621"/>
                    <a:pt x="13306" y="274828"/>
                  </a:cubicBezTo>
                  <a:cubicBezTo>
                    <a:pt x="33443" y="203318"/>
                    <a:pt x="83382" y="146521"/>
                    <a:pt x="140989" y="107181"/>
                  </a:cubicBezTo>
                  <a:cubicBezTo>
                    <a:pt x="178904" y="81308"/>
                    <a:pt x="297428" y="13010"/>
                    <a:pt x="390625" y="16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5" name="Freeform: Shape 26">
              <a:extLst>
                <a:ext uri="{FF2B5EF4-FFF2-40B4-BE49-F238E27FC236}">
                  <a16:creationId xmlns:a16="http://schemas.microsoft.com/office/drawing/2014/main" id="{8BA7D58E-9AB5-4B54-A635-2E86BEC78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84524" y="3907536"/>
              <a:ext cx="132121" cy="93006"/>
            </a:xfrm>
            <a:custGeom>
              <a:avLst/>
              <a:gdLst>
                <a:gd name="connsiteX0" fmla="*/ 252822 w 466107"/>
                <a:gd name="connsiteY0" fmla="*/ 1539 h 328114"/>
                <a:gd name="connsiteX1" fmla="*/ 451641 w 466107"/>
                <a:gd name="connsiteY1" fmla="*/ 122177 h 328114"/>
                <a:gd name="connsiteX2" fmla="*/ 391790 w 466107"/>
                <a:gd name="connsiteY2" fmla="*/ 297430 h 328114"/>
                <a:gd name="connsiteX3" fmla="*/ 8614 w 466107"/>
                <a:gd name="connsiteY3" fmla="*/ 243252 h 328114"/>
                <a:gd name="connsiteX4" fmla="*/ 45897 w 466107"/>
                <a:gd name="connsiteY4" fmla="*/ 97302 h 328114"/>
                <a:gd name="connsiteX5" fmla="*/ 252822 w 466107"/>
                <a:gd name="connsiteY5" fmla="*/ 1539 h 328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107" h="328114">
                  <a:moveTo>
                    <a:pt x="252822" y="1539"/>
                  </a:moveTo>
                  <a:cubicBezTo>
                    <a:pt x="335429" y="-10494"/>
                    <a:pt x="418848" y="49794"/>
                    <a:pt x="451641" y="122177"/>
                  </a:cubicBezTo>
                  <a:cubicBezTo>
                    <a:pt x="479697" y="184273"/>
                    <a:pt x="470594" y="255285"/>
                    <a:pt x="391790" y="297430"/>
                  </a:cubicBezTo>
                  <a:cubicBezTo>
                    <a:pt x="301077" y="345935"/>
                    <a:pt x="55935" y="343254"/>
                    <a:pt x="8614" y="243252"/>
                  </a:cubicBezTo>
                  <a:cubicBezTo>
                    <a:pt x="-12895" y="197678"/>
                    <a:pt x="8240" y="136766"/>
                    <a:pt x="45897" y="97302"/>
                  </a:cubicBezTo>
                  <a:cubicBezTo>
                    <a:pt x="98704" y="42064"/>
                    <a:pt x="181872" y="11950"/>
                    <a:pt x="252822" y="153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 LT Pro Light"/>
                <a:ea typeface="+mn-ea"/>
                <a:cs typeface="+mn-cs"/>
              </a:endParaRPr>
            </a:p>
          </p:txBody>
        </p:sp>
        <p:sp>
          <p:nvSpPr>
            <p:cNvPr id="46" name="Graphic 12">
              <a:extLst>
                <a:ext uri="{FF2B5EF4-FFF2-40B4-BE49-F238E27FC236}">
                  <a16:creationId xmlns:a16="http://schemas.microsoft.com/office/drawing/2014/main" id="{B7D72779-BBD2-4D64-B6B1-E052E227EB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42141" y="3272152"/>
              <a:ext cx="180625" cy="158824"/>
            </a:xfrm>
            <a:custGeom>
              <a:avLst/>
              <a:gdLst>
                <a:gd name="connsiteX0" fmla="*/ 63289 w 3341477"/>
                <a:gd name="connsiteY0" fmla="*/ 1933384 h 2938167"/>
                <a:gd name="connsiteX1" fmla="*/ 263314 w 3341477"/>
                <a:gd name="connsiteY1" fmla="*/ 514159 h 2938167"/>
                <a:gd name="connsiteX2" fmla="*/ 1098276 w 3341477"/>
                <a:gd name="connsiteY2" fmla="*/ 952 h 2938167"/>
                <a:gd name="connsiteX3" fmla="*/ 2654089 w 3341477"/>
                <a:gd name="connsiteY3" fmla="*/ 371284 h 2938167"/>
                <a:gd name="connsiteX4" fmla="*/ 3219398 w 3341477"/>
                <a:gd name="connsiteY4" fmla="*/ 2080926 h 2938167"/>
                <a:gd name="connsiteX5" fmla="*/ 2044489 w 3341477"/>
                <a:gd name="connsiteY5" fmla="*/ 2933509 h 2938167"/>
                <a:gd name="connsiteX6" fmla="*/ 453814 w 3341477"/>
                <a:gd name="connsiteY6" fmla="*/ 2495359 h 2938167"/>
                <a:gd name="connsiteX7" fmla="*/ 63289 w 3341477"/>
                <a:gd name="connsiteY7" fmla="*/ 1933384 h 29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41477" h="2938167">
                  <a:moveTo>
                    <a:pt x="63289" y="1933384"/>
                  </a:moveTo>
                  <a:cubicBezTo>
                    <a:pt x="56717" y="1895856"/>
                    <a:pt x="-165311" y="914209"/>
                    <a:pt x="263314" y="514159"/>
                  </a:cubicBezTo>
                  <a:cubicBezTo>
                    <a:pt x="691939" y="114109"/>
                    <a:pt x="609262" y="11620"/>
                    <a:pt x="1098276" y="952"/>
                  </a:cubicBezTo>
                  <a:cubicBezTo>
                    <a:pt x="1587289" y="-9716"/>
                    <a:pt x="2320714" y="66484"/>
                    <a:pt x="2654089" y="371284"/>
                  </a:cubicBezTo>
                  <a:cubicBezTo>
                    <a:pt x="2987464" y="676084"/>
                    <a:pt x="3603732" y="1514094"/>
                    <a:pt x="3219398" y="2080926"/>
                  </a:cubicBezTo>
                  <a:cubicBezTo>
                    <a:pt x="2835064" y="2647759"/>
                    <a:pt x="2558839" y="2895409"/>
                    <a:pt x="2044489" y="2933509"/>
                  </a:cubicBezTo>
                  <a:cubicBezTo>
                    <a:pt x="1530139" y="2971609"/>
                    <a:pt x="701464" y="2771584"/>
                    <a:pt x="453814" y="2495359"/>
                  </a:cubicBezTo>
                  <a:cubicBezTo>
                    <a:pt x="206164" y="2219134"/>
                    <a:pt x="101389" y="2152459"/>
                    <a:pt x="63289" y="193338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Graphic 15">
              <a:extLst>
                <a:ext uri="{FF2B5EF4-FFF2-40B4-BE49-F238E27FC236}">
                  <a16:creationId xmlns:a16="http://schemas.microsoft.com/office/drawing/2014/main" id="{569BD34C-BFEF-4FB1-A094-2D9E687CDF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602136" y="3379098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Graphic 15">
              <a:extLst>
                <a:ext uri="{FF2B5EF4-FFF2-40B4-BE49-F238E27FC236}">
                  <a16:creationId xmlns:a16="http://schemas.microsoft.com/office/drawing/2014/main" id="{DC258A66-ED52-4FA3-96CE-7932E91F51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8005" y="3504095"/>
              <a:ext cx="82388" cy="75292"/>
            </a:xfrm>
            <a:custGeom>
              <a:avLst/>
              <a:gdLst>
                <a:gd name="connsiteX0" fmla="*/ 17664 w 5240764"/>
                <a:gd name="connsiteY0" fmla="*/ 2947947 h 4789394"/>
                <a:gd name="connsiteX1" fmla="*/ 903489 w 5240764"/>
                <a:gd name="connsiteY1" fmla="*/ 195222 h 4789394"/>
                <a:gd name="connsiteX2" fmla="*/ 3560964 w 5240764"/>
                <a:gd name="connsiteY2" fmla="*/ 357147 h 4789394"/>
                <a:gd name="connsiteX3" fmla="*/ 5240602 w 5240764"/>
                <a:gd name="connsiteY3" fmla="*/ 2076409 h 4789394"/>
                <a:gd name="connsiteX4" fmla="*/ 4568328 w 5240764"/>
                <a:gd name="connsiteY4" fmla="*/ 3879397 h 4789394"/>
                <a:gd name="connsiteX5" fmla="*/ 3284739 w 5240764"/>
                <a:gd name="connsiteY5" fmla="*/ 4605297 h 4789394"/>
                <a:gd name="connsiteX6" fmla="*/ 1074939 w 5240764"/>
                <a:gd name="connsiteY6" fmla="*/ 4357647 h 4789394"/>
                <a:gd name="connsiteX7" fmla="*/ 15187 w 5240764"/>
                <a:gd name="connsiteY7" fmla="*/ 2830313 h 4789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40764" h="4789394">
                  <a:moveTo>
                    <a:pt x="17664" y="2947947"/>
                  </a:moveTo>
                  <a:cubicBezTo>
                    <a:pt x="17664" y="2900322"/>
                    <a:pt x="-201411" y="490497"/>
                    <a:pt x="903489" y="195222"/>
                  </a:cubicBezTo>
                  <a:cubicBezTo>
                    <a:pt x="2008389" y="-100053"/>
                    <a:pt x="2598939" y="-71478"/>
                    <a:pt x="3560964" y="357147"/>
                  </a:cubicBezTo>
                  <a:cubicBezTo>
                    <a:pt x="4522989" y="785772"/>
                    <a:pt x="5253271" y="1338222"/>
                    <a:pt x="5240602" y="2076409"/>
                  </a:cubicBezTo>
                  <a:cubicBezTo>
                    <a:pt x="5227934" y="2814597"/>
                    <a:pt x="4842267" y="3677276"/>
                    <a:pt x="4568328" y="3879397"/>
                  </a:cubicBezTo>
                  <a:cubicBezTo>
                    <a:pt x="4294389" y="4081422"/>
                    <a:pt x="4065789" y="4548147"/>
                    <a:pt x="3284739" y="4605297"/>
                  </a:cubicBezTo>
                  <a:cubicBezTo>
                    <a:pt x="2503689" y="4662447"/>
                    <a:pt x="1579764" y="5110122"/>
                    <a:pt x="1074939" y="4357647"/>
                  </a:cubicBezTo>
                  <a:cubicBezTo>
                    <a:pt x="570114" y="3605172"/>
                    <a:pt x="12615" y="3617554"/>
                    <a:pt x="15187" y="28303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30">
              <a:extLst>
                <a:ext uri="{FF2B5EF4-FFF2-40B4-BE49-F238E27FC236}">
                  <a16:creationId xmlns:a16="http://schemas.microsoft.com/office/drawing/2014/main" id="{BEC6A48C-21EF-4485-9836-0445500033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43727" y="3666564"/>
              <a:ext cx="173527" cy="138496"/>
            </a:xfrm>
            <a:custGeom>
              <a:avLst/>
              <a:gdLst>
                <a:gd name="connsiteX0" fmla="*/ 237392 w 789043"/>
                <a:gd name="connsiteY0" fmla="*/ 81 h 629754"/>
                <a:gd name="connsiteX1" fmla="*/ 758692 w 789043"/>
                <a:gd name="connsiteY1" fmla="*/ 233550 h 629754"/>
                <a:gd name="connsiteX2" fmla="*/ 650647 w 789043"/>
                <a:gd name="connsiteY2" fmla="*/ 335111 h 629754"/>
                <a:gd name="connsiteX3" fmla="*/ 315041 w 789043"/>
                <a:gd name="connsiteY3" fmla="*/ 584992 h 629754"/>
                <a:gd name="connsiteX4" fmla="*/ 192159 w 789043"/>
                <a:gd name="connsiteY4" fmla="*/ 625953 h 629754"/>
                <a:gd name="connsiteX5" fmla="*/ 124264 w 789043"/>
                <a:gd name="connsiteY5" fmla="*/ 552260 h 629754"/>
                <a:gd name="connsiteX6" fmla="*/ 1631 w 789043"/>
                <a:gd name="connsiteY6" fmla="*/ 133735 h 629754"/>
                <a:gd name="connsiteX7" fmla="*/ 35422 w 789043"/>
                <a:gd name="connsiteY7" fmla="*/ 14157 h 629754"/>
                <a:gd name="connsiteX8" fmla="*/ 113728 w 789043"/>
                <a:gd name="connsiteY8" fmla="*/ 378 h 629754"/>
                <a:gd name="connsiteX9" fmla="*/ 237392 w 789043"/>
                <a:gd name="connsiteY9" fmla="*/ 81 h 629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89043" h="629754">
                  <a:moveTo>
                    <a:pt x="237392" y="81"/>
                  </a:moveTo>
                  <a:cubicBezTo>
                    <a:pt x="474795" y="-992"/>
                    <a:pt x="907215" y="10463"/>
                    <a:pt x="758692" y="233550"/>
                  </a:cubicBezTo>
                  <a:cubicBezTo>
                    <a:pt x="731135" y="274948"/>
                    <a:pt x="690486" y="305435"/>
                    <a:pt x="650647" y="335111"/>
                  </a:cubicBezTo>
                  <a:cubicBezTo>
                    <a:pt x="538737" y="418405"/>
                    <a:pt x="426889" y="501698"/>
                    <a:pt x="315041" y="584992"/>
                  </a:cubicBezTo>
                  <a:cubicBezTo>
                    <a:pt x="278943" y="611863"/>
                    <a:pt x="234865" y="640167"/>
                    <a:pt x="192159" y="625953"/>
                  </a:cubicBezTo>
                  <a:cubicBezTo>
                    <a:pt x="159614" y="615105"/>
                    <a:pt x="139851" y="582810"/>
                    <a:pt x="124264" y="552260"/>
                  </a:cubicBezTo>
                  <a:cubicBezTo>
                    <a:pt x="57742" y="422021"/>
                    <a:pt x="15908" y="279250"/>
                    <a:pt x="1631" y="133735"/>
                  </a:cubicBezTo>
                  <a:cubicBezTo>
                    <a:pt x="-2671" y="90343"/>
                    <a:pt x="-676" y="38596"/>
                    <a:pt x="35422" y="14157"/>
                  </a:cubicBezTo>
                  <a:cubicBezTo>
                    <a:pt x="57804" y="-931"/>
                    <a:pt x="86795" y="-557"/>
                    <a:pt x="113728" y="378"/>
                  </a:cubicBezTo>
                  <a:cubicBezTo>
                    <a:pt x="138207" y="1243"/>
                    <a:pt x="182606" y="328"/>
                    <a:pt x="237392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61319842"/>
      </p:ext>
    </p:extLst>
  </p:cSld>
  <p:clrMapOvr>
    <a:masterClrMapping/>
  </p:clrMapOvr>
</p:sld>
</file>

<file path=ppt/theme/theme1.xml><?xml version="1.0" encoding="utf-8"?>
<a:theme xmlns:a="http://schemas.openxmlformats.org/drawingml/2006/main" name="RocaVTI">
  <a:themeElements>
    <a:clrScheme name="AnalogousFromRegularSeedLeftStep">
      <a:dk1>
        <a:srgbClr val="000000"/>
      </a:dk1>
      <a:lt1>
        <a:srgbClr val="FFFFFF"/>
      </a:lt1>
      <a:dk2>
        <a:srgbClr val="1B2B30"/>
      </a:dk2>
      <a:lt2>
        <a:srgbClr val="F0F1F3"/>
      </a:lt2>
      <a:accent1>
        <a:srgbClr val="B6A020"/>
      </a:accent1>
      <a:accent2>
        <a:srgbClr val="D56A17"/>
      </a:accent2>
      <a:accent3>
        <a:srgbClr val="E72D29"/>
      </a:accent3>
      <a:accent4>
        <a:srgbClr val="D51763"/>
      </a:accent4>
      <a:accent5>
        <a:srgbClr val="E729C4"/>
      </a:accent5>
      <a:accent6>
        <a:srgbClr val="A917D5"/>
      </a:accent6>
      <a:hlink>
        <a:srgbClr val="5D6CC9"/>
      </a:hlink>
      <a:folHlink>
        <a:srgbClr val="7F7F7F"/>
      </a:folHlink>
    </a:clrScheme>
    <a:fontScheme name="Custom 36">
      <a:majorFont>
        <a:latin typeface="Georgia Pro Semibold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aVTI" id="{D79FE1D1-0489-4A69-8531-D0B8CDC31CBE}" vid="{CEBA7FE6-C04B-474E-964F-B022887AD13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537</Words>
  <Application>Microsoft Office PowerPoint</Application>
  <PresentationFormat>Panorámica</PresentationFormat>
  <Paragraphs>112</Paragraphs>
  <Slides>15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0" baseType="lpstr">
      <vt:lpstr>Arial</vt:lpstr>
      <vt:lpstr>Avenir Next LT Pro</vt:lpstr>
      <vt:lpstr>Avenir Next LT Pro Light</vt:lpstr>
      <vt:lpstr>Georgia Pro Semibold</vt:lpstr>
      <vt:lpstr>RocaVTI</vt:lpstr>
      <vt:lpstr>Trial Lesson</vt:lpstr>
      <vt:lpstr>Lesson objectives</vt:lpstr>
      <vt:lpstr>Get to know each other</vt:lpstr>
      <vt:lpstr>Getting to know YOU</vt:lpstr>
      <vt:lpstr>AMA – Ask Me Anything</vt:lpstr>
      <vt:lpstr>Discussion feedback</vt:lpstr>
      <vt:lpstr>The Preply classroom</vt:lpstr>
      <vt:lpstr>Placement Test and Course Focus</vt:lpstr>
      <vt:lpstr>Demo lesson</vt:lpstr>
      <vt:lpstr>Returning questions</vt:lpstr>
      <vt:lpstr>Which words carry information?</vt:lpstr>
      <vt:lpstr>Word order in questions</vt:lpstr>
      <vt:lpstr>Correct and discuss the questions</vt:lpstr>
      <vt:lpstr>Lesson feedback</vt:lpstr>
      <vt:lpstr>Course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Trial Lesson</dc:title>
  <dc:creator>Joanna Hebel</dc:creator>
  <cp:lastModifiedBy>Joanna Hebel</cp:lastModifiedBy>
  <cp:revision>21</cp:revision>
  <dcterms:created xsi:type="dcterms:W3CDTF">2022-02-24T10:28:54Z</dcterms:created>
  <dcterms:modified xsi:type="dcterms:W3CDTF">2022-02-24T13:53:18Z</dcterms:modified>
</cp:coreProperties>
</file>