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s/modernComment_102_8D4FCF7E.xml" ContentType="application/vnd.ms-powerpoint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9213F31-7340-A842-0F53-3C31C24401BB}" name="Joanna Hebel" initials="JH" userId="3e257f5de88e1214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58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4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8/10/relationships/authors" Target="author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omments/modernComment_102_8D4FCF7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9283FB4-F470-442D-A370-51783F2B13BE}" authorId="{79213F31-7340-A842-0F53-3C31C24401BB}" created="2021-11-05T11:37:37.396">
    <pc:sldMkLst xmlns:pc="http://schemas.microsoft.com/office/powerpoint/2013/main/command">
      <pc:docMk/>
      <pc:sldMk cId="2370817918" sldId="258"/>
    </pc:sldMkLst>
    <p188:txBody>
      <a:bodyPr/>
      <a:lstStyle/>
      <a:p>
        <a:r>
          <a:rPr lang="es-ES"/>
          <a:t>Complete the table with the questions shown above. Then elicit more questions just to practise the question word order.</a:t>
        </a:r>
      </a:p>
    </p188:txBody>
  </p188:cm>
</p188:cmLst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C5E801-C09A-469E-9657-9BE527C8B896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B50453F-9246-49FB-867E-C2861AF08E03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Do you like chocolate?</a:t>
          </a:r>
          <a:endParaRPr lang="en-US"/>
        </a:p>
      </dgm:t>
    </dgm:pt>
    <dgm:pt modelId="{9BCA9D95-28C4-40EE-8458-F8DFFC4C3F98}" type="parTrans" cxnId="{C3F4F003-977C-4E24-A969-80B8CADB73F2}">
      <dgm:prSet/>
      <dgm:spPr/>
      <dgm:t>
        <a:bodyPr/>
        <a:lstStyle/>
        <a:p>
          <a:endParaRPr lang="en-US"/>
        </a:p>
      </dgm:t>
    </dgm:pt>
    <dgm:pt modelId="{44F66C7C-29FA-40E9-94F9-F0B0FF4A04FE}" type="sibTrans" cxnId="{C3F4F003-977C-4E24-A969-80B8CADB73F2}">
      <dgm:prSet/>
      <dgm:spPr/>
      <dgm:t>
        <a:bodyPr/>
        <a:lstStyle/>
        <a:p>
          <a:endParaRPr lang="en-US"/>
        </a:p>
      </dgm:t>
    </dgm:pt>
    <dgm:pt modelId="{FEB053CB-ABA7-484D-A750-B7F6A246D9C3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Do you like chocolate?</a:t>
          </a:r>
          <a:endParaRPr lang="en-US"/>
        </a:p>
      </dgm:t>
    </dgm:pt>
    <dgm:pt modelId="{F0B43278-56F1-4BDE-8EAE-2D9598588B54}" type="parTrans" cxnId="{9A952C7E-228A-4039-9F1C-19A0892C192B}">
      <dgm:prSet/>
      <dgm:spPr/>
      <dgm:t>
        <a:bodyPr/>
        <a:lstStyle/>
        <a:p>
          <a:endParaRPr lang="en-US"/>
        </a:p>
      </dgm:t>
    </dgm:pt>
    <dgm:pt modelId="{272C65C8-39C1-457C-8C16-DBA25A3D5814}" type="sibTrans" cxnId="{9A952C7E-228A-4039-9F1C-19A0892C192B}">
      <dgm:prSet/>
      <dgm:spPr/>
      <dgm:t>
        <a:bodyPr/>
        <a:lstStyle/>
        <a:p>
          <a:endParaRPr lang="en-US"/>
        </a:p>
      </dgm:t>
    </dgm:pt>
    <dgm:pt modelId="{F04453FC-DC2E-494E-8680-3880394D3872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Where do you come from?</a:t>
          </a:r>
          <a:endParaRPr lang="en-US"/>
        </a:p>
      </dgm:t>
    </dgm:pt>
    <dgm:pt modelId="{212C3485-CBD9-435C-872C-B18897949FE3}" type="parTrans" cxnId="{6FBC3EFA-6BF9-45CB-AEB3-0D36C6026A9C}">
      <dgm:prSet/>
      <dgm:spPr/>
      <dgm:t>
        <a:bodyPr/>
        <a:lstStyle/>
        <a:p>
          <a:endParaRPr lang="en-US"/>
        </a:p>
      </dgm:t>
    </dgm:pt>
    <dgm:pt modelId="{DD52643A-7EE9-4312-9AA7-972FBB9066CC}" type="sibTrans" cxnId="{6FBC3EFA-6BF9-45CB-AEB3-0D36C6026A9C}">
      <dgm:prSet/>
      <dgm:spPr/>
      <dgm:t>
        <a:bodyPr/>
        <a:lstStyle/>
        <a:p>
          <a:endParaRPr lang="en-US"/>
        </a:p>
      </dgm:t>
    </dgm:pt>
    <dgm:pt modelId="{FBE1F0DE-0F43-48FC-836B-F44194D293A5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Where do you come from?</a:t>
          </a:r>
          <a:endParaRPr lang="en-US"/>
        </a:p>
      </dgm:t>
    </dgm:pt>
    <dgm:pt modelId="{D61EAD65-DE86-4EA5-A571-734BA90AAAAD}" type="parTrans" cxnId="{989F223E-9558-4667-AF1D-B8789E69301F}">
      <dgm:prSet/>
      <dgm:spPr/>
      <dgm:t>
        <a:bodyPr/>
        <a:lstStyle/>
        <a:p>
          <a:endParaRPr lang="en-US"/>
        </a:p>
      </dgm:t>
    </dgm:pt>
    <dgm:pt modelId="{1DED5F70-D517-4FD0-9D58-FDA083AF73DB}" type="sibTrans" cxnId="{989F223E-9558-4667-AF1D-B8789E69301F}">
      <dgm:prSet/>
      <dgm:spPr/>
      <dgm:t>
        <a:bodyPr/>
        <a:lstStyle/>
        <a:p>
          <a:endParaRPr lang="en-US"/>
        </a:p>
      </dgm:t>
    </dgm:pt>
    <dgm:pt modelId="{F8798E6E-8C04-4F57-9743-F64B77F59E40}" type="pres">
      <dgm:prSet presAssocID="{77C5E801-C09A-469E-9657-9BE527C8B896}" presName="root" presStyleCnt="0">
        <dgm:presLayoutVars>
          <dgm:dir/>
          <dgm:resizeHandles val="exact"/>
        </dgm:presLayoutVars>
      </dgm:prSet>
      <dgm:spPr/>
    </dgm:pt>
    <dgm:pt modelId="{73CEC122-8344-4A10-9E42-16CD3E489C36}" type="pres">
      <dgm:prSet presAssocID="{EB50453F-9246-49FB-867E-C2861AF08E03}" presName="compNode" presStyleCnt="0"/>
      <dgm:spPr/>
    </dgm:pt>
    <dgm:pt modelId="{15DCB2C3-C884-4E7B-852B-87E654B61C18}" type="pres">
      <dgm:prSet presAssocID="{EB50453F-9246-49FB-867E-C2861AF08E03}" presName="bgRect" presStyleLbl="bgShp" presStyleIdx="0" presStyleCnt="4"/>
      <dgm:spPr/>
    </dgm:pt>
    <dgm:pt modelId="{CE2155E3-1161-414E-8650-EEA519DACD5A}" type="pres">
      <dgm:prSet presAssocID="{EB50453F-9246-49FB-867E-C2861AF08E03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aramelo"/>
        </a:ext>
      </dgm:extLst>
    </dgm:pt>
    <dgm:pt modelId="{EA584252-3C47-4F73-B1BB-823EDDAB9A68}" type="pres">
      <dgm:prSet presAssocID="{EB50453F-9246-49FB-867E-C2861AF08E03}" presName="spaceRect" presStyleCnt="0"/>
      <dgm:spPr/>
    </dgm:pt>
    <dgm:pt modelId="{4A949A6D-D387-4A6F-A40E-D3CC91CB62BD}" type="pres">
      <dgm:prSet presAssocID="{EB50453F-9246-49FB-867E-C2861AF08E03}" presName="parTx" presStyleLbl="revTx" presStyleIdx="0" presStyleCnt="4">
        <dgm:presLayoutVars>
          <dgm:chMax val="0"/>
          <dgm:chPref val="0"/>
        </dgm:presLayoutVars>
      </dgm:prSet>
      <dgm:spPr/>
    </dgm:pt>
    <dgm:pt modelId="{860CF644-16EB-48E3-8F00-5F462C5B2BD7}" type="pres">
      <dgm:prSet presAssocID="{44F66C7C-29FA-40E9-94F9-F0B0FF4A04FE}" presName="sibTrans" presStyleCnt="0"/>
      <dgm:spPr/>
    </dgm:pt>
    <dgm:pt modelId="{1B5FCEC3-7E66-45A7-8247-9364378F082B}" type="pres">
      <dgm:prSet presAssocID="{FEB053CB-ABA7-484D-A750-B7F6A246D9C3}" presName="compNode" presStyleCnt="0"/>
      <dgm:spPr/>
    </dgm:pt>
    <dgm:pt modelId="{BD145517-004C-4ACA-9D09-2839EEC2FAEE}" type="pres">
      <dgm:prSet presAssocID="{FEB053CB-ABA7-484D-A750-B7F6A246D9C3}" presName="bgRect" presStyleLbl="bgShp" presStyleIdx="1" presStyleCnt="4"/>
      <dgm:spPr/>
    </dgm:pt>
    <dgm:pt modelId="{03ED5AB5-1A8C-4BC9-950B-2BE85D93E3BF}" type="pres">
      <dgm:prSet presAssocID="{FEB053CB-ABA7-484D-A750-B7F6A246D9C3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iruleta"/>
        </a:ext>
      </dgm:extLst>
    </dgm:pt>
    <dgm:pt modelId="{2BF0FBBF-3210-4C4F-9095-50F54747EC14}" type="pres">
      <dgm:prSet presAssocID="{FEB053CB-ABA7-484D-A750-B7F6A246D9C3}" presName="spaceRect" presStyleCnt="0"/>
      <dgm:spPr/>
    </dgm:pt>
    <dgm:pt modelId="{A6E6EE39-F94B-4FBC-B015-4ED19FC0372A}" type="pres">
      <dgm:prSet presAssocID="{FEB053CB-ABA7-484D-A750-B7F6A246D9C3}" presName="parTx" presStyleLbl="revTx" presStyleIdx="1" presStyleCnt="4">
        <dgm:presLayoutVars>
          <dgm:chMax val="0"/>
          <dgm:chPref val="0"/>
        </dgm:presLayoutVars>
      </dgm:prSet>
      <dgm:spPr/>
    </dgm:pt>
    <dgm:pt modelId="{013E7135-C9A8-4ACD-95C1-2E7998C6DB00}" type="pres">
      <dgm:prSet presAssocID="{272C65C8-39C1-457C-8C16-DBA25A3D5814}" presName="sibTrans" presStyleCnt="0"/>
      <dgm:spPr/>
    </dgm:pt>
    <dgm:pt modelId="{B46C3684-2915-4CCD-8ED6-24EF6617F37B}" type="pres">
      <dgm:prSet presAssocID="{F04453FC-DC2E-494E-8680-3880394D3872}" presName="compNode" presStyleCnt="0"/>
      <dgm:spPr/>
    </dgm:pt>
    <dgm:pt modelId="{1EDA0A91-70A9-4F8B-925D-70563A05D4EA}" type="pres">
      <dgm:prSet presAssocID="{F04453FC-DC2E-494E-8680-3880394D3872}" presName="bgRect" presStyleLbl="bgShp" presStyleIdx="2" presStyleCnt="4"/>
      <dgm:spPr/>
    </dgm:pt>
    <dgm:pt modelId="{5B3F7073-0A06-496C-8F5B-384471EEA90C}" type="pres">
      <dgm:prSet presAssocID="{F04453FC-DC2E-494E-8680-3880394D3872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cador"/>
        </a:ext>
      </dgm:extLst>
    </dgm:pt>
    <dgm:pt modelId="{D7006C66-85B1-4CC7-8629-334EFC6ADBC1}" type="pres">
      <dgm:prSet presAssocID="{F04453FC-DC2E-494E-8680-3880394D3872}" presName="spaceRect" presStyleCnt="0"/>
      <dgm:spPr/>
    </dgm:pt>
    <dgm:pt modelId="{7F156AD1-BA4B-4507-AD67-770419CD16B7}" type="pres">
      <dgm:prSet presAssocID="{F04453FC-DC2E-494E-8680-3880394D3872}" presName="parTx" presStyleLbl="revTx" presStyleIdx="2" presStyleCnt="4">
        <dgm:presLayoutVars>
          <dgm:chMax val="0"/>
          <dgm:chPref val="0"/>
        </dgm:presLayoutVars>
      </dgm:prSet>
      <dgm:spPr/>
    </dgm:pt>
    <dgm:pt modelId="{E5EF6131-EFCB-4AF3-A82E-D0A897DC4662}" type="pres">
      <dgm:prSet presAssocID="{DD52643A-7EE9-4312-9AA7-972FBB9066CC}" presName="sibTrans" presStyleCnt="0"/>
      <dgm:spPr/>
    </dgm:pt>
    <dgm:pt modelId="{853CF21C-08E3-4173-9049-81A51A5CE5CC}" type="pres">
      <dgm:prSet presAssocID="{FBE1F0DE-0F43-48FC-836B-F44194D293A5}" presName="compNode" presStyleCnt="0"/>
      <dgm:spPr/>
    </dgm:pt>
    <dgm:pt modelId="{7DC65737-6FD7-4AD6-AD16-F1E8524EC096}" type="pres">
      <dgm:prSet presAssocID="{FBE1F0DE-0F43-48FC-836B-F44194D293A5}" presName="bgRect" presStyleLbl="bgShp" presStyleIdx="3" presStyleCnt="4"/>
      <dgm:spPr/>
    </dgm:pt>
    <dgm:pt modelId="{07142CA7-E7A5-4F10-93C9-69BF7CA9F0F1}" type="pres">
      <dgm:prSet presAssocID="{FBE1F0DE-0F43-48FC-836B-F44194D293A5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arth Globe Americas"/>
        </a:ext>
      </dgm:extLst>
    </dgm:pt>
    <dgm:pt modelId="{7942F57A-0F76-404B-8B08-B9EFB343D75D}" type="pres">
      <dgm:prSet presAssocID="{FBE1F0DE-0F43-48FC-836B-F44194D293A5}" presName="spaceRect" presStyleCnt="0"/>
      <dgm:spPr/>
    </dgm:pt>
    <dgm:pt modelId="{27031B62-3CDD-4405-8B02-C0F3957D0D11}" type="pres">
      <dgm:prSet presAssocID="{FBE1F0DE-0F43-48FC-836B-F44194D293A5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C3F4F003-977C-4E24-A969-80B8CADB73F2}" srcId="{77C5E801-C09A-469E-9657-9BE527C8B896}" destId="{EB50453F-9246-49FB-867E-C2861AF08E03}" srcOrd="0" destOrd="0" parTransId="{9BCA9D95-28C4-40EE-8458-F8DFFC4C3F98}" sibTransId="{44F66C7C-29FA-40E9-94F9-F0B0FF4A04FE}"/>
    <dgm:cxn modelId="{989F223E-9558-4667-AF1D-B8789E69301F}" srcId="{77C5E801-C09A-469E-9657-9BE527C8B896}" destId="{FBE1F0DE-0F43-48FC-836B-F44194D293A5}" srcOrd="3" destOrd="0" parTransId="{D61EAD65-DE86-4EA5-A571-734BA90AAAAD}" sibTransId="{1DED5F70-D517-4FD0-9D58-FDA083AF73DB}"/>
    <dgm:cxn modelId="{B9B9FC5B-B14B-4713-8488-9C7F07641201}" type="presOf" srcId="{F04453FC-DC2E-494E-8680-3880394D3872}" destId="{7F156AD1-BA4B-4507-AD67-770419CD16B7}" srcOrd="0" destOrd="0" presId="urn:microsoft.com/office/officeart/2018/2/layout/IconVerticalSolidList"/>
    <dgm:cxn modelId="{497EE36C-7065-4923-85A6-A6532FDEF287}" type="presOf" srcId="{77C5E801-C09A-469E-9657-9BE527C8B896}" destId="{F8798E6E-8C04-4F57-9743-F64B77F59E40}" srcOrd="0" destOrd="0" presId="urn:microsoft.com/office/officeart/2018/2/layout/IconVerticalSolidList"/>
    <dgm:cxn modelId="{65FBBD77-CEC3-4F62-AE1C-5A8ABF4768E5}" type="presOf" srcId="{FBE1F0DE-0F43-48FC-836B-F44194D293A5}" destId="{27031B62-3CDD-4405-8B02-C0F3957D0D11}" srcOrd="0" destOrd="0" presId="urn:microsoft.com/office/officeart/2018/2/layout/IconVerticalSolidList"/>
    <dgm:cxn modelId="{9A952C7E-228A-4039-9F1C-19A0892C192B}" srcId="{77C5E801-C09A-469E-9657-9BE527C8B896}" destId="{FEB053CB-ABA7-484D-A750-B7F6A246D9C3}" srcOrd="1" destOrd="0" parTransId="{F0B43278-56F1-4BDE-8EAE-2D9598588B54}" sibTransId="{272C65C8-39C1-457C-8C16-DBA25A3D5814}"/>
    <dgm:cxn modelId="{CDA38F7E-2422-447E-B655-92835D84930A}" type="presOf" srcId="{EB50453F-9246-49FB-867E-C2861AF08E03}" destId="{4A949A6D-D387-4A6F-A40E-D3CC91CB62BD}" srcOrd="0" destOrd="0" presId="urn:microsoft.com/office/officeart/2018/2/layout/IconVerticalSolidList"/>
    <dgm:cxn modelId="{E402FEAA-D69A-420E-B22F-B6CA909D98E6}" type="presOf" srcId="{FEB053CB-ABA7-484D-A750-B7F6A246D9C3}" destId="{A6E6EE39-F94B-4FBC-B015-4ED19FC0372A}" srcOrd="0" destOrd="0" presId="urn:microsoft.com/office/officeart/2018/2/layout/IconVerticalSolidList"/>
    <dgm:cxn modelId="{6FBC3EFA-6BF9-45CB-AEB3-0D36C6026A9C}" srcId="{77C5E801-C09A-469E-9657-9BE527C8B896}" destId="{F04453FC-DC2E-494E-8680-3880394D3872}" srcOrd="2" destOrd="0" parTransId="{212C3485-CBD9-435C-872C-B18897949FE3}" sibTransId="{DD52643A-7EE9-4312-9AA7-972FBB9066CC}"/>
    <dgm:cxn modelId="{E94CA89D-59C7-4B8B-82FA-1345AA74E64A}" type="presParOf" srcId="{F8798E6E-8C04-4F57-9743-F64B77F59E40}" destId="{73CEC122-8344-4A10-9E42-16CD3E489C36}" srcOrd="0" destOrd="0" presId="urn:microsoft.com/office/officeart/2018/2/layout/IconVerticalSolidList"/>
    <dgm:cxn modelId="{9C752845-9B59-4E29-9B6C-8B2E974BA73C}" type="presParOf" srcId="{73CEC122-8344-4A10-9E42-16CD3E489C36}" destId="{15DCB2C3-C884-4E7B-852B-87E654B61C18}" srcOrd="0" destOrd="0" presId="urn:microsoft.com/office/officeart/2018/2/layout/IconVerticalSolidList"/>
    <dgm:cxn modelId="{2E5318FF-A334-4618-8D44-660FDEE20F26}" type="presParOf" srcId="{73CEC122-8344-4A10-9E42-16CD3E489C36}" destId="{CE2155E3-1161-414E-8650-EEA519DACD5A}" srcOrd="1" destOrd="0" presId="urn:microsoft.com/office/officeart/2018/2/layout/IconVerticalSolidList"/>
    <dgm:cxn modelId="{B7366743-9150-4DCE-AD39-061F3DB4E9AE}" type="presParOf" srcId="{73CEC122-8344-4A10-9E42-16CD3E489C36}" destId="{EA584252-3C47-4F73-B1BB-823EDDAB9A68}" srcOrd="2" destOrd="0" presId="urn:microsoft.com/office/officeart/2018/2/layout/IconVerticalSolidList"/>
    <dgm:cxn modelId="{94BC8099-7A97-4C38-8AEC-6D926B03BCA9}" type="presParOf" srcId="{73CEC122-8344-4A10-9E42-16CD3E489C36}" destId="{4A949A6D-D387-4A6F-A40E-D3CC91CB62BD}" srcOrd="3" destOrd="0" presId="urn:microsoft.com/office/officeart/2018/2/layout/IconVerticalSolidList"/>
    <dgm:cxn modelId="{53BB99DF-A876-4365-9C93-9AFE2197A614}" type="presParOf" srcId="{F8798E6E-8C04-4F57-9743-F64B77F59E40}" destId="{860CF644-16EB-48E3-8F00-5F462C5B2BD7}" srcOrd="1" destOrd="0" presId="urn:microsoft.com/office/officeart/2018/2/layout/IconVerticalSolidList"/>
    <dgm:cxn modelId="{AAB11723-0515-43C6-A1A8-25A977D81D78}" type="presParOf" srcId="{F8798E6E-8C04-4F57-9743-F64B77F59E40}" destId="{1B5FCEC3-7E66-45A7-8247-9364378F082B}" srcOrd="2" destOrd="0" presId="urn:microsoft.com/office/officeart/2018/2/layout/IconVerticalSolidList"/>
    <dgm:cxn modelId="{DF3940EE-BBB2-4FFB-B45D-2A78992623F4}" type="presParOf" srcId="{1B5FCEC3-7E66-45A7-8247-9364378F082B}" destId="{BD145517-004C-4ACA-9D09-2839EEC2FAEE}" srcOrd="0" destOrd="0" presId="urn:microsoft.com/office/officeart/2018/2/layout/IconVerticalSolidList"/>
    <dgm:cxn modelId="{D1E2981F-9CCB-4C1E-9054-C409C4FAFFD5}" type="presParOf" srcId="{1B5FCEC3-7E66-45A7-8247-9364378F082B}" destId="{03ED5AB5-1A8C-4BC9-950B-2BE85D93E3BF}" srcOrd="1" destOrd="0" presId="urn:microsoft.com/office/officeart/2018/2/layout/IconVerticalSolidList"/>
    <dgm:cxn modelId="{4C2A5FEC-841E-4410-9D82-E690C7ECAC52}" type="presParOf" srcId="{1B5FCEC3-7E66-45A7-8247-9364378F082B}" destId="{2BF0FBBF-3210-4C4F-9095-50F54747EC14}" srcOrd="2" destOrd="0" presId="urn:microsoft.com/office/officeart/2018/2/layout/IconVerticalSolidList"/>
    <dgm:cxn modelId="{8E829C3A-5D80-4B38-BDC7-A6F10778F769}" type="presParOf" srcId="{1B5FCEC3-7E66-45A7-8247-9364378F082B}" destId="{A6E6EE39-F94B-4FBC-B015-4ED19FC0372A}" srcOrd="3" destOrd="0" presId="urn:microsoft.com/office/officeart/2018/2/layout/IconVerticalSolidList"/>
    <dgm:cxn modelId="{C583C4C3-F27D-484D-81B5-9D8371CD9F7D}" type="presParOf" srcId="{F8798E6E-8C04-4F57-9743-F64B77F59E40}" destId="{013E7135-C9A8-4ACD-95C1-2E7998C6DB00}" srcOrd="3" destOrd="0" presId="urn:microsoft.com/office/officeart/2018/2/layout/IconVerticalSolidList"/>
    <dgm:cxn modelId="{44EDB316-3B8C-48B4-ADC0-67B65B0FE115}" type="presParOf" srcId="{F8798E6E-8C04-4F57-9743-F64B77F59E40}" destId="{B46C3684-2915-4CCD-8ED6-24EF6617F37B}" srcOrd="4" destOrd="0" presId="urn:microsoft.com/office/officeart/2018/2/layout/IconVerticalSolidList"/>
    <dgm:cxn modelId="{38C24ADD-1B7E-4420-9C5C-78AE764C7468}" type="presParOf" srcId="{B46C3684-2915-4CCD-8ED6-24EF6617F37B}" destId="{1EDA0A91-70A9-4F8B-925D-70563A05D4EA}" srcOrd="0" destOrd="0" presId="urn:microsoft.com/office/officeart/2018/2/layout/IconVerticalSolidList"/>
    <dgm:cxn modelId="{4BD74925-6FD8-4D27-AF96-3A1A79C8AC00}" type="presParOf" srcId="{B46C3684-2915-4CCD-8ED6-24EF6617F37B}" destId="{5B3F7073-0A06-496C-8F5B-384471EEA90C}" srcOrd="1" destOrd="0" presId="urn:microsoft.com/office/officeart/2018/2/layout/IconVerticalSolidList"/>
    <dgm:cxn modelId="{F81AFC98-70DA-4A5B-B6CD-9C98E7356556}" type="presParOf" srcId="{B46C3684-2915-4CCD-8ED6-24EF6617F37B}" destId="{D7006C66-85B1-4CC7-8629-334EFC6ADBC1}" srcOrd="2" destOrd="0" presId="urn:microsoft.com/office/officeart/2018/2/layout/IconVerticalSolidList"/>
    <dgm:cxn modelId="{54F7CD01-E1FA-43D9-8B9A-B3F96752DB17}" type="presParOf" srcId="{B46C3684-2915-4CCD-8ED6-24EF6617F37B}" destId="{7F156AD1-BA4B-4507-AD67-770419CD16B7}" srcOrd="3" destOrd="0" presId="urn:microsoft.com/office/officeart/2018/2/layout/IconVerticalSolidList"/>
    <dgm:cxn modelId="{C92E28C6-9D26-414A-8887-3AC78786B05D}" type="presParOf" srcId="{F8798E6E-8C04-4F57-9743-F64B77F59E40}" destId="{E5EF6131-EFCB-4AF3-A82E-D0A897DC4662}" srcOrd="5" destOrd="0" presId="urn:microsoft.com/office/officeart/2018/2/layout/IconVerticalSolidList"/>
    <dgm:cxn modelId="{0A616166-A450-48BB-B9D1-454284A926EF}" type="presParOf" srcId="{F8798E6E-8C04-4F57-9743-F64B77F59E40}" destId="{853CF21C-08E3-4173-9049-81A51A5CE5CC}" srcOrd="6" destOrd="0" presId="urn:microsoft.com/office/officeart/2018/2/layout/IconVerticalSolidList"/>
    <dgm:cxn modelId="{6FE4339B-6C51-4C80-A2CA-8B6C3FC20126}" type="presParOf" srcId="{853CF21C-08E3-4173-9049-81A51A5CE5CC}" destId="{7DC65737-6FD7-4AD6-AD16-F1E8524EC096}" srcOrd="0" destOrd="0" presId="urn:microsoft.com/office/officeart/2018/2/layout/IconVerticalSolidList"/>
    <dgm:cxn modelId="{9FC81F1B-8B3E-4034-AD00-F670B6C252DF}" type="presParOf" srcId="{853CF21C-08E3-4173-9049-81A51A5CE5CC}" destId="{07142CA7-E7A5-4F10-93C9-69BF7CA9F0F1}" srcOrd="1" destOrd="0" presId="urn:microsoft.com/office/officeart/2018/2/layout/IconVerticalSolidList"/>
    <dgm:cxn modelId="{14EFA251-2CE3-4C30-AEAE-8731EB25F7A4}" type="presParOf" srcId="{853CF21C-08E3-4173-9049-81A51A5CE5CC}" destId="{7942F57A-0F76-404B-8B08-B9EFB343D75D}" srcOrd="2" destOrd="0" presId="urn:microsoft.com/office/officeart/2018/2/layout/IconVerticalSolidList"/>
    <dgm:cxn modelId="{472EDBA8-E001-43EB-B83A-0184DA80F688}" type="presParOf" srcId="{853CF21C-08E3-4173-9049-81A51A5CE5CC}" destId="{27031B62-3CDD-4405-8B02-C0F3957D0D1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DCB2C3-C884-4E7B-852B-87E654B61C18}">
      <dsp:nvSpPr>
        <dsp:cNvPr id="0" name=""/>
        <dsp:cNvSpPr/>
      </dsp:nvSpPr>
      <dsp:spPr>
        <a:xfrm>
          <a:off x="0" y="1726"/>
          <a:ext cx="5886449" cy="87517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2155E3-1161-414E-8650-EEA519DACD5A}">
      <dsp:nvSpPr>
        <dsp:cNvPr id="0" name=""/>
        <dsp:cNvSpPr/>
      </dsp:nvSpPr>
      <dsp:spPr>
        <a:xfrm>
          <a:off x="264739" y="198640"/>
          <a:ext cx="481344" cy="48134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949A6D-D387-4A6F-A40E-D3CC91CB62BD}">
      <dsp:nvSpPr>
        <dsp:cNvPr id="0" name=""/>
        <dsp:cNvSpPr/>
      </dsp:nvSpPr>
      <dsp:spPr>
        <a:xfrm>
          <a:off x="1010823" y="1726"/>
          <a:ext cx="4875626" cy="875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622" tIns="92622" rIns="92622" bIns="92622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Do you like chocolate?</a:t>
          </a:r>
          <a:endParaRPr lang="en-US" sz="2200" kern="1200"/>
        </a:p>
      </dsp:txBody>
      <dsp:txXfrm>
        <a:off x="1010823" y="1726"/>
        <a:ext cx="4875626" cy="875171"/>
      </dsp:txXfrm>
    </dsp:sp>
    <dsp:sp modelId="{BD145517-004C-4ACA-9D09-2839EEC2FAEE}">
      <dsp:nvSpPr>
        <dsp:cNvPr id="0" name=""/>
        <dsp:cNvSpPr/>
      </dsp:nvSpPr>
      <dsp:spPr>
        <a:xfrm>
          <a:off x="0" y="1095691"/>
          <a:ext cx="5886449" cy="87517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ED5AB5-1A8C-4BC9-950B-2BE85D93E3BF}">
      <dsp:nvSpPr>
        <dsp:cNvPr id="0" name=""/>
        <dsp:cNvSpPr/>
      </dsp:nvSpPr>
      <dsp:spPr>
        <a:xfrm>
          <a:off x="264739" y="1292605"/>
          <a:ext cx="481344" cy="48134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E6EE39-F94B-4FBC-B015-4ED19FC0372A}">
      <dsp:nvSpPr>
        <dsp:cNvPr id="0" name=""/>
        <dsp:cNvSpPr/>
      </dsp:nvSpPr>
      <dsp:spPr>
        <a:xfrm>
          <a:off x="1010823" y="1095691"/>
          <a:ext cx="4875626" cy="875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622" tIns="92622" rIns="92622" bIns="92622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Do you like chocolate?</a:t>
          </a:r>
          <a:endParaRPr lang="en-US" sz="2200" kern="1200"/>
        </a:p>
      </dsp:txBody>
      <dsp:txXfrm>
        <a:off x="1010823" y="1095691"/>
        <a:ext cx="4875626" cy="875171"/>
      </dsp:txXfrm>
    </dsp:sp>
    <dsp:sp modelId="{1EDA0A91-70A9-4F8B-925D-70563A05D4EA}">
      <dsp:nvSpPr>
        <dsp:cNvPr id="0" name=""/>
        <dsp:cNvSpPr/>
      </dsp:nvSpPr>
      <dsp:spPr>
        <a:xfrm>
          <a:off x="0" y="2189656"/>
          <a:ext cx="5886449" cy="87517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3F7073-0A06-496C-8F5B-384471EEA90C}">
      <dsp:nvSpPr>
        <dsp:cNvPr id="0" name=""/>
        <dsp:cNvSpPr/>
      </dsp:nvSpPr>
      <dsp:spPr>
        <a:xfrm>
          <a:off x="264739" y="2386570"/>
          <a:ext cx="481344" cy="48134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156AD1-BA4B-4507-AD67-770419CD16B7}">
      <dsp:nvSpPr>
        <dsp:cNvPr id="0" name=""/>
        <dsp:cNvSpPr/>
      </dsp:nvSpPr>
      <dsp:spPr>
        <a:xfrm>
          <a:off x="1010823" y="2189656"/>
          <a:ext cx="4875626" cy="875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622" tIns="92622" rIns="92622" bIns="92622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Where do you come from?</a:t>
          </a:r>
          <a:endParaRPr lang="en-US" sz="2200" kern="1200"/>
        </a:p>
      </dsp:txBody>
      <dsp:txXfrm>
        <a:off x="1010823" y="2189656"/>
        <a:ext cx="4875626" cy="875171"/>
      </dsp:txXfrm>
    </dsp:sp>
    <dsp:sp modelId="{7DC65737-6FD7-4AD6-AD16-F1E8524EC096}">
      <dsp:nvSpPr>
        <dsp:cNvPr id="0" name=""/>
        <dsp:cNvSpPr/>
      </dsp:nvSpPr>
      <dsp:spPr>
        <a:xfrm>
          <a:off x="0" y="3283621"/>
          <a:ext cx="5886449" cy="87517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142CA7-E7A5-4F10-93C9-69BF7CA9F0F1}">
      <dsp:nvSpPr>
        <dsp:cNvPr id="0" name=""/>
        <dsp:cNvSpPr/>
      </dsp:nvSpPr>
      <dsp:spPr>
        <a:xfrm>
          <a:off x="264739" y="3480535"/>
          <a:ext cx="481344" cy="48134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031B62-3CDD-4405-8B02-C0F3957D0D11}">
      <dsp:nvSpPr>
        <dsp:cNvPr id="0" name=""/>
        <dsp:cNvSpPr/>
      </dsp:nvSpPr>
      <dsp:spPr>
        <a:xfrm>
          <a:off x="1010823" y="3283621"/>
          <a:ext cx="4875626" cy="875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622" tIns="92622" rIns="92622" bIns="92622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Where do you come from?</a:t>
          </a:r>
          <a:endParaRPr lang="en-US" sz="2200" kern="1200"/>
        </a:p>
      </dsp:txBody>
      <dsp:txXfrm>
        <a:off x="1010823" y="3283621"/>
        <a:ext cx="4875626" cy="8751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2599854" y="527562"/>
            <a:ext cx="6992292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60" y="1591056"/>
            <a:ext cx="5705856" cy="3264408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616"/>
            <a:ext cx="5705856" cy="996696"/>
          </a:xfrm>
        </p:spPr>
        <p:txBody>
          <a:bodyPr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078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008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007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244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200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84" y="1572768"/>
            <a:ext cx="6501384" cy="4096512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201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044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756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111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659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888B-58B8-4428-8B1D-4E26FC5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4F67B-D516-42FA-A2CA-2DCD37CF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A5FF-4919-4FF8-9C04-06CE156B7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DA970-128E-4150-8E5A-A1B056E8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C6CD1-EE5E-42EF-B76D-BB803BA6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5072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C2A1B-34CA-4877-9435-D77DF3257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55E5E-4A81-44CC-8D99-F56E625D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ECF-A221-4ECC-AD9C-E197D516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41AE-0DDE-49ED-9F0C-E0E16F59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7FB7-77F0-4C43-B81E-D04B31C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432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894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67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nypost.com/2020/04/22/kids-ask-the-darndest-things-the-toughest-questions-parents-hear-from-their-children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2_8D4FCF7E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nypost.com/2020/04/22/kids-ask-the-darndest-things-the-toughest-questions-parents-hear-from-their-children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ndardmedia.co.ke/entertainment/the-standard/2000130665/anjelina-jolie-and-brad-pitt-go-old-school-with-love-letters-to-keep-romance-alive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457D2DE-B832-47E5-99D8-22CB40EB35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8" y="643467"/>
            <a:ext cx="4620584" cy="4567137"/>
          </a:xfrm>
        </p:spPr>
        <p:txBody>
          <a:bodyPr>
            <a:normAutofit/>
          </a:bodyPr>
          <a:lstStyle/>
          <a:p>
            <a:r>
              <a:rPr lang="en-GB"/>
              <a:t>What’s your question?</a:t>
            </a:r>
            <a:endParaRPr lang="es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5417C08-C0BD-4AE8-87F6-FB09F922D0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5277684"/>
            <a:ext cx="4620584" cy="77549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2000"/>
              <a:t>Question word order, question intonation and question forms</a:t>
            </a:r>
            <a:endParaRPr lang="es-ES" sz="2000"/>
          </a:p>
        </p:txBody>
      </p:sp>
      <p:pic>
        <p:nvPicPr>
          <p:cNvPr id="4" name="Picture 3" descr="Question mark on green pastel background">
            <a:extLst>
              <a:ext uri="{FF2B5EF4-FFF2-40B4-BE49-F238E27FC236}">
                <a16:creationId xmlns:a16="http://schemas.microsoft.com/office/drawing/2014/main" id="{A9BDB5A0-ADDE-4740-A1AF-7DAF4357D4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790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28475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7718681-A12E-49D6-9925-DD7C68176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BD77573-9EF2-4C35-8285-A1CF6FBB0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5511704" cy="6858000"/>
          </a:xfrm>
          <a:custGeom>
            <a:avLst/>
            <a:gdLst>
              <a:gd name="connsiteX0" fmla="*/ 5511704 w 5511704"/>
              <a:gd name="connsiteY0" fmla="*/ 0 h 6886576"/>
              <a:gd name="connsiteX1" fmla="*/ 1008599 w 5511704"/>
              <a:gd name="connsiteY1" fmla="*/ 0 h 6886576"/>
              <a:gd name="connsiteX2" fmla="*/ 1310975 w 5511704"/>
              <a:gd name="connsiteY2" fmla="*/ 110728 h 6886576"/>
              <a:gd name="connsiteX3" fmla="*/ 1267362 w 5511704"/>
              <a:gd name="connsiteY3" fmla="*/ 135731 h 6886576"/>
              <a:gd name="connsiteX4" fmla="*/ 1005692 w 5511704"/>
              <a:gd name="connsiteY4" fmla="*/ 71437 h 6886576"/>
              <a:gd name="connsiteX5" fmla="*/ 953358 w 5511704"/>
              <a:gd name="connsiteY5" fmla="*/ 89297 h 6886576"/>
              <a:gd name="connsiteX6" fmla="*/ 979525 w 5511704"/>
              <a:gd name="connsiteY6" fmla="*/ 164307 h 6886576"/>
              <a:gd name="connsiteX7" fmla="*/ 1092915 w 5511704"/>
              <a:gd name="connsiteY7" fmla="*/ 192882 h 6886576"/>
              <a:gd name="connsiteX8" fmla="*/ 1270270 w 5511704"/>
              <a:gd name="connsiteY8" fmla="*/ 375047 h 6886576"/>
              <a:gd name="connsiteX9" fmla="*/ 1002784 w 5511704"/>
              <a:gd name="connsiteY9" fmla="*/ 353615 h 6886576"/>
              <a:gd name="connsiteX10" fmla="*/ 956265 w 5511704"/>
              <a:gd name="connsiteY10" fmla="*/ 396479 h 6886576"/>
              <a:gd name="connsiteX11" fmla="*/ 938820 w 5511704"/>
              <a:gd name="connsiteY11" fmla="*/ 453629 h 6886576"/>
              <a:gd name="connsiteX12" fmla="*/ 860319 w 5511704"/>
              <a:gd name="connsiteY12" fmla="*/ 360759 h 6886576"/>
              <a:gd name="connsiteX13" fmla="*/ 793447 w 5511704"/>
              <a:gd name="connsiteY13" fmla="*/ 335757 h 6886576"/>
              <a:gd name="connsiteX14" fmla="*/ 773095 w 5511704"/>
              <a:gd name="connsiteY14" fmla="*/ 417910 h 6886576"/>
              <a:gd name="connsiteX15" fmla="*/ 834151 w 5511704"/>
              <a:gd name="connsiteY15" fmla="*/ 507206 h 6886576"/>
              <a:gd name="connsiteX16" fmla="*/ 996969 w 5511704"/>
              <a:gd name="connsiteY16" fmla="*/ 560785 h 6886576"/>
              <a:gd name="connsiteX17" fmla="*/ 822522 w 5511704"/>
              <a:gd name="connsiteY17" fmla="*/ 560785 h 6886576"/>
              <a:gd name="connsiteX18" fmla="*/ 621908 w 5511704"/>
              <a:gd name="connsiteY18" fmla="*/ 525066 h 6886576"/>
              <a:gd name="connsiteX19" fmla="*/ 409664 w 5511704"/>
              <a:gd name="connsiteY19" fmla="*/ 535781 h 6886576"/>
              <a:gd name="connsiteX20" fmla="*/ 209049 w 5511704"/>
              <a:gd name="connsiteY20" fmla="*/ 464344 h 6886576"/>
              <a:gd name="connsiteX21" fmla="*/ 5527 w 5511704"/>
              <a:gd name="connsiteY21" fmla="*/ 467916 h 6886576"/>
              <a:gd name="connsiteX22" fmla="*/ 906838 w 5511704"/>
              <a:gd name="connsiteY22" fmla="*/ 914400 h 6886576"/>
              <a:gd name="connsiteX23" fmla="*/ 863226 w 5511704"/>
              <a:gd name="connsiteY23" fmla="*/ 925116 h 6886576"/>
              <a:gd name="connsiteX24" fmla="*/ 805077 w 5511704"/>
              <a:gd name="connsiteY24" fmla="*/ 953691 h 6886576"/>
              <a:gd name="connsiteX25" fmla="*/ 848689 w 5511704"/>
              <a:gd name="connsiteY25" fmla="*/ 1010841 h 6886576"/>
              <a:gd name="connsiteX26" fmla="*/ 1084193 w 5511704"/>
              <a:gd name="connsiteY26" fmla="*/ 1117997 h 6886576"/>
              <a:gd name="connsiteX27" fmla="*/ 1142342 w 5511704"/>
              <a:gd name="connsiteY27" fmla="*/ 1225153 h 6886576"/>
              <a:gd name="connsiteX28" fmla="*/ 1069655 w 5511704"/>
              <a:gd name="connsiteY28" fmla="*/ 1214438 h 6886576"/>
              <a:gd name="connsiteX29" fmla="*/ 1005692 w 5511704"/>
              <a:gd name="connsiteY29" fmla="*/ 1235869 h 6886576"/>
              <a:gd name="connsiteX30" fmla="*/ 1031858 w 5511704"/>
              <a:gd name="connsiteY30" fmla="*/ 1371600 h 6886576"/>
              <a:gd name="connsiteX31" fmla="*/ 1366216 w 5511704"/>
              <a:gd name="connsiteY31" fmla="*/ 1546622 h 6886576"/>
              <a:gd name="connsiteX32" fmla="*/ 1395290 w 5511704"/>
              <a:gd name="connsiteY32" fmla="*/ 1603772 h 6886576"/>
              <a:gd name="connsiteX33" fmla="*/ 1354586 w 5511704"/>
              <a:gd name="connsiteY33" fmla="*/ 1643063 h 6886576"/>
              <a:gd name="connsiteX34" fmla="*/ 1247011 w 5511704"/>
              <a:gd name="connsiteY34" fmla="*/ 1664494 h 6886576"/>
              <a:gd name="connsiteX35" fmla="*/ 1398198 w 5511704"/>
              <a:gd name="connsiteY35" fmla="*/ 1857375 h 6886576"/>
              <a:gd name="connsiteX36" fmla="*/ 1453440 w 5511704"/>
              <a:gd name="connsiteY36" fmla="*/ 1910954 h 6886576"/>
              <a:gd name="connsiteX37" fmla="*/ 1549386 w 5511704"/>
              <a:gd name="connsiteY37" fmla="*/ 1993106 h 6886576"/>
              <a:gd name="connsiteX38" fmla="*/ 1549386 w 5511704"/>
              <a:gd name="connsiteY38" fmla="*/ 2021681 h 6886576"/>
              <a:gd name="connsiteX39" fmla="*/ 1421458 w 5511704"/>
              <a:gd name="connsiteY39" fmla="*/ 2110978 h 6886576"/>
              <a:gd name="connsiteX40" fmla="*/ 1188861 w 5511704"/>
              <a:gd name="connsiteY40" fmla="*/ 2085976 h 6886576"/>
              <a:gd name="connsiteX41" fmla="*/ 1531941 w 5511704"/>
              <a:gd name="connsiteY41" fmla="*/ 2218135 h 6886576"/>
              <a:gd name="connsiteX42" fmla="*/ 421293 w 5511704"/>
              <a:gd name="connsiteY42" fmla="*/ 1900238 h 6886576"/>
              <a:gd name="connsiteX43" fmla="*/ 491072 w 5511704"/>
              <a:gd name="connsiteY43" fmla="*/ 1982391 h 6886576"/>
              <a:gd name="connsiteX44" fmla="*/ 880671 w 5511704"/>
              <a:gd name="connsiteY44" fmla="*/ 2200276 h 6886576"/>
              <a:gd name="connsiteX45" fmla="*/ 991154 w 5511704"/>
              <a:gd name="connsiteY45" fmla="*/ 2336007 h 6886576"/>
              <a:gd name="connsiteX46" fmla="*/ 1107453 w 5511704"/>
              <a:gd name="connsiteY46" fmla="*/ 2411016 h 6886576"/>
              <a:gd name="connsiteX47" fmla="*/ 1270270 w 5511704"/>
              <a:gd name="connsiteY47" fmla="*/ 2411016 h 6886576"/>
              <a:gd name="connsiteX48" fmla="*/ 1386568 w 5511704"/>
              <a:gd name="connsiteY48" fmla="*/ 2528889 h 6886576"/>
              <a:gd name="connsiteX49" fmla="*/ 1267362 w 5511704"/>
              <a:gd name="connsiteY49" fmla="*/ 2553891 h 6886576"/>
              <a:gd name="connsiteX50" fmla="*/ 1127805 w 5511704"/>
              <a:gd name="connsiteY50" fmla="*/ 2536032 h 6886576"/>
              <a:gd name="connsiteX51" fmla="*/ 970802 w 5511704"/>
              <a:gd name="connsiteY51" fmla="*/ 2575322 h 6886576"/>
              <a:gd name="connsiteX52" fmla="*/ 825429 w 5511704"/>
              <a:gd name="connsiteY52" fmla="*/ 2543176 h 6886576"/>
              <a:gd name="connsiteX53" fmla="*/ 650982 w 5511704"/>
              <a:gd name="connsiteY53" fmla="*/ 2564607 h 6886576"/>
              <a:gd name="connsiteX54" fmla="*/ 595740 w 5511704"/>
              <a:gd name="connsiteY54" fmla="*/ 2703909 h 6886576"/>
              <a:gd name="connsiteX55" fmla="*/ 578296 w 5511704"/>
              <a:gd name="connsiteY55" fmla="*/ 2714626 h 6886576"/>
              <a:gd name="connsiteX56" fmla="*/ 255568 w 5511704"/>
              <a:gd name="connsiteY56" fmla="*/ 2936081 h 6886576"/>
              <a:gd name="connsiteX57" fmla="*/ 165437 w 5511704"/>
              <a:gd name="connsiteY57" fmla="*/ 2953941 h 6886576"/>
              <a:gd name="connsiteX58" fmla="*/ 697501 w 5511704"/>
              <a:gd name="connsiteY58" fmla="*/ 3343275 h 6886576"/>
              <a:gd name="connsiteX59" fmla="*/ 339884 w 5511704"/>
              <a:gd name="connsiteY59" fmla="*/ 3243263 h 6886576"/>
              <a:gd name="connsiteX60" fmla="*/ 290458 w 5511704"/>
              <a:gd name="connsiteY60" fmla="*/ 3407569 h 6886576"/>
              <a:gd name="connsiteX61" fmla="*/ 459090 w 5511704"/>
              <a:gd name="connsiteY61" fmla="*/ 3554016 h 6886576"/>
              <a:gd name="connsiteX62" fmla="*/ 520147 w 5511704"/>
              <a:gd name="connsiteY62" fmla="*/ 3843338 h 6886576"/>
              <a:gd name="connsiteX63" fmla="*/ 491072 w 5511704"/>
              <a:gd name="connsiteY63" fmla="*/ 4107657 h 6886576"/>
              <a:gd name="connsiteX64" fmla="*/ 418386 w 5511704"/>
              <a:gd name="connsiteY64" fmla="*/ 4189810 h 6886576"/>
              <a:gd name="connsiteX65" fmla="*/ 313718 w 5511704"/>
              <a:gd name="connsiteY65" fmla="*/ 4339829 h 6886576"/>
              <a:gd name="connsiteX66" fmla="*/ 249753 w 5511704"/>
              <a:gd name="connsiteY66" fmla="*/ 4432698 h 6886576"/>
              <a:gd name="connsiteX67" fmla="*/ 25879 w 5511704"/>
              <a:gd name="connsiteY67" fmla="*/ 4396979 h 6886576"/>
              <a:gd name="connsiteX68" fmla="*/ 325347 w 5511704"/>
              <a:gd name="connsiteY68" fmla="*/ 4632722 h 6886576"/>
              <a:gd name="connsiteX69" fmla="*/ 84029 w 5511704"/>
              <a:gd name="connsiteY69" fmla="*/ 4604147 h 6886576"/>
              <a:gd name="connsiteX70" fmla="*/ 5527 w 5511704"/>
              <a:gd name="connsiteY70" fmla="*/ 4622007 h 6886576"/>
              <a:gd name="connsiteX71" fmla="*/ 49139 w 5511704"/>
              <a:gd name="connsiteY71" fmla="*/ 4697016 h 6886576"/>
              <a:gd name="connsiteX72" fmla="*/ 226494 w 5511704"/>
              <a:gd name="connsiteY72" fmla="*/ 4825604 h 6886576"/>
              <a:gd name="connsiteX73" fmla="*/ 592833 w 5511704"/>
              <a:gd name="connsiteY73" fmla="*/ 5175647 h 6886576"/>
              <a:gd name="connsiteX74" fmla="*/ 238123 w 5511704"/>
              <a:gd name="connsiteY74" fmla="*/ 5014913 h 6886576"/>
              <a:gd name="connsiteX75" fmla="*/ 610278 w 5511704"/>
              <a:gd name="connsiteY75" fmla="*/ 5375673 h 6886576"/>
              <a:gd name="connsiteX76" fmla="*/ 691686 w 5511704"/>
              <a:gd name="connsiteY76" fmla="*/ 5497116 h 6886576"/>
              <a:gd name="connsiteX77" fmla="*/ 860319 w 5511704"/>
              <a:gd name="connsiteY77" fmla="*/ 5793582 h 6886576"/>
              <a:gd name="connsiteX78" fmla="*/ 851597 w 5511704"/>
              <a:gd name="connsiteY78" fmla="*/ 5825729 h 6886576"/>
              <a:gd name="connsiteX79" fmla="*/ 659704 w 5511704"/>
              <a:gd name="connsiteY79" fmla="*/ 5779295 h 6886576"/>
              <a:gd name="connsiteX80" fmla="*/ 909746 w 5511704"/>
              <a:gd name="connsiteY80" fmla="*/ 6029326 h 6886576"/>
              <a:gd name="connsiteX81" fmla="*/ 1168509 w 5511704"/>
              <a:gd name="connsiteY81" fmla="*/ 6222207 h 6886576"/>
              <a:gd name="connsiteX82" fmla="*/ 985339 w 5511704"/>
              <a:gd name="connsiteY82" fmla="*/ 6193632 h 6886576"/>
              <a:gd name="connsiteX83" fmla="*/ 732391 w 5511704"/>
              <a:gd name="connsiteY83" fmla="*/ 6082904 h 6886576"/>
              <a:gd name="connsiteX84" fmla="*/ 645167 w 5511704"/>
              <a:gd name="connsiteY84" fmla="*/ 6125766 h 6886576"/>
              <a:gd name="connsiteX85" fmla="*/ 883579 w 5511704"/>
              <a:gd name="connsiteY85" fmla="*/ 6307932 h 6886576"/>
              <a:gd name="connsiteX86" fmla="*/ 1020229 w 5511704"/>
              <a:gd name="connsiteY86" fmla="*/ 6393657 h 6886576"/>
              <a:gd name="connsiteX87" fmla="*/ 1075471 w 5511704"/>
              <a:gd name="connsiteY87" fmla="*/ 6457950 h 6886576"/>
              <a:gd name="connsiteX88" fmla="*/ 1232473 w 5511704"/>
              <a:gd name="connsiteY88" fmla="*/ 6686551 h 6886576"/>
              <a:gd name="connsiteX89" fmla="*/ 1592997 w 5511704"/>
              <a:gd name="connsiteY89" fmla="*/ 6886576 h 6886576"/>
              <a:gd name="connsiteX90" fmla="*/ 5511704 w 5511704"/>
              <a:gd name="connsiteY90" fmla="*/ 6886576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511704" h="6886576">
                <a:moveTo>
                  <a:pt x="5511704" y="0"/>
                </a:moveTo>
                <a:lnTo>
                  <a:pt x="1008599" y="0"/>
                </a:lnTo>
                <a:cubicBezTo>
                  <a:pt x="1110360" y="35719"/>
                  <a:pt x="1209214" y="78581"/>
                  <a:pt x="1310975" y="110728"/>
                </a:cubicBezTo>
                <a:cubicBezTo>
                  <a:pt x="1296437" y="146447"/>
                  <a:pt x="1281900" y="139303"/>
                  <a:pt x="1267362" y="135731"/>
                </a:cubicBezTo>
                <a:cubicBezTo>
                  <a:pt x="1180139" y="121445"/>
                  <a:pt x="1090008" y="110728"/>
                  <a:pt x="1005692" y="71437"/>
                </a:cubicBezTo>
                <a:cubicBezTo>
                  <a:pt x="985339" y="64294"/>
                  <a:pt x="962080" y="64294"/>
                  <a:pt x="953358" y="89297"/>
                </a:cubicBezTo>
                <a:cubicBezTo>
                  <a:pt x="938820" y="125016"/>
                  <a:pt x="959172" y="146447"/>
                  <a:pt x="979525" y="164307"/>
                </a:cubicBezTo>
                <a:cubicBezTo>
                  <a:pt x="1014414" y="196453"/>
                  <a:pt x="1055118" y="189310"/>
                  <a:pt x="1092915" y="192882"/>
                </a:cubicBezTo>
                <a:cubicBezTo>
                  <a:pt x="1197583" y="210741"/>
                  <a:pt x="1247011" y="260747"/>
                  <a:pt x="1270270" y="375047"/>
                </a:cubicBezTo>
                <a:cubicBezTo>
                  <a:pt x="1180139" y="328613"/>
                  <a:pt x="1090008" y="385763"/>
                  <a:pt x="1002784" y="353615"/>
                </a:cubicBezTo>
                <a:cubicBezTo>
                  <a:pt x="979525" y="346472"/>
                  <a:pt x="944635" y="357188"/>
                  <a:pt x="956265" y="396479"/>
                </a:cubicBezTo>
                <a:cubicBezTo>
                  <a:pt x="967894" y="432198"/>
                  <a:pt x="1005692" y="460772"/>
                  <a:pt x="938820" y="453629"/>
                </a:cubicBezTo>
                <a:cubicBezTo>
                  <a:pt x="889393" y="450056"/>
                  <a:pt x="874856" y="407194"/>
                  <a:pt x="860319" y="360759"/>
                </a:cubicBezTo>
                <a:cubicBezTo>
                  <a:pt x="848689" y="335757"/>
                  <a:pt x="816707" y="321469"/>
                  <a:pt x="793447" y="335757"/>
                </a:cubicBezTo>
                <a:cubicBezTo>
                  <a:pt x="764373" y="350044"/>
                  <a:pt x="773095" y="389335"/>
                  <a:pt x="773095" y="417910"/>
                </a:cubicBezTo>
                <a:cubicBezTo>
                  <a:pt x="770187" y="471488"/>
                  <a:pt x="793447" y="496491"/>
                  <a:pt x="834151" y="507206"/>
                </a:cubicBezTo>
                <a:cubicBezTo>
                  <a:pt x="883579" y="521494"/>
                  <a:pt x="933005" y="539354"/>
                  <a:pt x="996969" y="560785"/>
                </a:cubicBezTo>
                <a:cubicBezTo>
                  <a:pt x="927190" y="596503"/>
                  <a:pt x="874856" y="589360"/>
                  <a:pt x="822522" y="560785"/>
                </a:cubicBezTo>
                <a:cubicBezTo>
                  <a:pt x="758558" y="528637"/>
                  <a:pt x="674242" y="485775"/>
                  <a:pt x="621908" y="525066"/>
                </a:cubicBezTo>
                <a:cubicBezTo>
                  <a:pt x="543407" y="582216"/>
                  <a:pt x="479443" y="546497"/>
                  <a:pt x="409664" y="535781"/>
                </a:cubicBezTo>
                <a:cubicBezTo>
                  <a:pt x="264290" y="514350"/>
                  <a:pt x="354422" y="482204"/>
                  <a:pt x="209049" y="464344"/>
                </a:cubicBezTo>
                <a:cubicBezTo>
                  <a:pt x="150900" y="457200"/>
                  <a:pt x="89843" y="428625"/>
                  <a:pt x="5527" y="467916"/>
                </a:cubicBezTo>
                <a:cubicBezTo>
                  <a:pt x="386404" y="675085"/>
                  <a:pt x="566666" y="660797"/>
                  <a:pt x="906838" y="914400"/>
                </a:cubicBezTo>
                <a:cubicBezTo>
                  <a:pt x="892301" y="939404"/>
                  <a:pt x="877764" y="928688"/>
                  <a:pt x="863226" y="925116"/>
                </a:cubicBezTo>
                <a:cubicBezTo>
                  <a:pt x="839967" y="921544"/>
                  <a:pt x="810892" y="907256"/>
                  <a:pt x="805077" y="953691"/>
                </a:cubicBezTo>
                <a:cubicBezTo>
                  <a:pt x="802169" y="989410"/>
                  <a:pt x="819615" y="1007269"/>
                  <a:pt x="848689" y="1010841"/>
                </a:cubicBezTo>
                <a:cubicBezTo>
                  <a:pt x="933005" y="1025129"/>
                  <a:pt x="1008599" y="1075135"/>
                  <a:pt x="1084193" y="1117997"/>
                </a:cubicBezTo>
                <a:cubicBezTo>
                  <a:pt x="1119082" y="1135857"/>
                  <a:pt x="1156879" y="1160860"/>
                  <a:pt x="1142342" y="1225153"/>
                </a:cubicBezTo>
                <a:cubicBezTo>
                  <a:pt x="1113268" y="1243013"/>
                  <a:pt x="1092915" y="1218009"/>
                  <a:pt x="1069655" y="1214438"/>
                </a:cubicBezTo>
                <a:cubicBezTo>
                  <a:pt x="1046396" y="1210866"/>
                  <a:pt x="991154" y="1225153"/>
                  <a:pt x="1005692" y="1235869"/>
                </a:cubicBezTo>
                <a:cubicBezTo>
                  <a:pt x="1072563" y="1275159"/>
                  <a:pt x="950450" y="1371600"/>
                  <a:pt x="1031858" y="1371600"/>
                </a:cubicBezTo>
                <a:cubicBezTo>
                  <a:pt x="1165601" y="1371600"/>
                  <a:pt x="1238288" y="1543050"/>
                  <a:pt x="1366216" y="1546622"/>
                </a:cubicBezTo>
                <a:cubicBezTo>
                  <a:pt x="1386568" y="1546622"/>
                  <a:pt x="1395290" y="1578770"/>
                  <a:pt x="1395290" y="1603772"/>
                </a:cubicBezTo>
                <a:cubicBezTo>
                  <a:pt x="1395290" y="1635920"/>
                  <a:pt x="1374939" y="1639491"/>
                  <a:pt x="1354586" y="1643063"/>
                </a:cubicBezTo>
                <a:cubicBezTo>
                  <a:pt x="1322604" y="1646635"/>
                  <a:pt x="1287715" y="1603772"/>
                  <a:pt x="1247011" y="1664494"/>
                </a:cubicBezTo>
                <a:cubicBezTo>
                  <a:pt x="1322604" y="1700213"/>
                  <a:pt x="1401105" y="1735932"/>
                  <a:pt x="1398198" y="1857375"/>
                </a:cubicBezTo>
                <a:cubicBezTo>
                  <a:pt x="1398198" y="1889523"/>
                  <a:pt x="1430180" y="1903810"/>
                  <a:pt x="1453440" y="1910954"/>
                </a:cubicBezTo>
                <a:cubicBezTo>
                  <a:pt x="1494144" y="1925241"/>
                  <a:pt x="1526126" y="1946673"/>
                  <a:pt x="1549386" y="1993106"/>
                </a:cubicBezTo>
                <a:cubicBezTo>
                  <a:pt x="1549386" y="2003822"/>
                  <a:pt x="1549386" y="2010966"/>
                  <a:pt x="1549386" y="2021681"/>
                </a:cubicBezTo>
                <a:cubicBezTo>
                  <a:pt x="1543571" y="2132410"/>
                  <a:pt x="1485422" y="2128838"/>
                  <a:pt x="1421458" y="2110978"/>
                </a:cubicBezTo>
                <a:cubicBezTo>
                  <a:pt x="1345864" y="2089547"/>
                  <a:pt x="1270270" y="2046685"/>
                  <a:pt x="1188861" y="2085976"/>
                </a:cubicBezTo>
                <a:cubicBezTo>
                  <a:pt x="1302252" y="2139554"/>
                  <a:pt x="1427272" y="2143126"/>
                  <a:pt x="1531941" y="2218135"/>
                </a:cubicBezTo>
                <a:cubicBezTo>
                  <a:pt x="1142342" y="2232422"/>
                  <a:pt x="799262" y="1993106"/>
                  <a:pt x="421293" y="1900238"/>
                </a:cubicBezTo>
                <a:cubicBezTo>
                  <a:pt x="432923" y="1960960"/>
                  <a:pt x="464905" y="1975247"/>
                  <a:pt x="491072" y="1982391"/>
                </a:cubicBezTo>
                <a:cubicBezTo>
                  <a:pt x="630630" y="2028825"/>
                  <a:pt x="752743" y="2121695"/>
                  <a:pt x="880671" y="2200276"/>
                </a:cubicBezTo>
                <a:cubicBezTo>
                  <a:pt x="933005" y="2232422"/>
                  <a:pt x="970802" y="2268142"/>
                  <a:pt x="991154" y="2336007"/>
                </a:cubicBezTo>
                <a:cubicBezTo>
                  <a:pt x="1008599" y="2400300"/>
                  <a:pt x="1043489" y="2428875"/>
                  <a:pt x="1107453" y="2411016"/>
                </a:cubicBezTo>
                <a:cubicBezTo>
                  <a:pt x="1159787" y="2396729"/>
                  <a:pt x="1215029" y="2403873"/>
                  <a:pt x="1270270" y="2411016"/>
                </a:cubicBezTo>
                <a:cubicBezTo>
                  <a:pt x="1331326" y="2418160"/>
                  <a:pt x="1401105" y="2489597"/>
                  <a:pt x="1386568" y="2528889"/>
                </a:cubicBezTo>
                <a:cubicBezTo>
                  <a:pt x="1357494" y="2593182"/>
                  <a:pt x="1308067" y="2561035"/>
                  <a:pt x="1267362" y="2553891"/>
                </a:cubicBezTo>
                <a:cubicBezTo>
                  <a:pt x="1217936" y="2546748"/>
                  <a:pt x="1127805" y="2528889"/>
                  <a:pt x="1127805" y="2536032"/>
                </a:cubicBezTo>
                <a:cubicBezTo>
                  <a:pt x="1095822" y="2696766"/>
                  <a:pt x="1023136" y="2575322"/>
                  <a:pt x="970802" y="2575322"/>
                </a:cubicBezTo>
                <a:cubicBezTo>
                  <a:pt x="921375" y="2575322"/>
                  <a:pt x="871949" y="2557463"/>
                  <a:pt x="825429" y="2543176"/>
                </a:cubicBezTo>
                <a:cubicBezTo>
                  <a:pt x="764373" y="2525316"/>
                  <a:pt x="709132" y="2557463"/>
                  <a:pt x="650982" y="2564607"/>
                </a:cubicBezTo>
                <a:cubicBezTo>
                  <a:pt x="598648" y="2571751"/>
                  <a:pt x="627722" y="2664620"/>
                  <a:pt x="595740" y="2703909"/>
                </a:cubicBezTo>
                <a:cubicBezTo>
                  <a:pt x="589926" y="2714626"/>
                  <a:pt x="584111" y="2714626"/>
                  <a:pt x="578296" y="2714626"/>
                </a:cubicBezTo>
                <a:cubicBezTo>
                  <a:pt x="560851" y="2993232"/>
                  <a:pt x="255568" y="2925366"/>
                  <a:pt x="255568" y="2936081"/>
                </a:cubicBezTo>
                <a:cubicBezTo>
                  <a:pt x="229401" y="2953941"/>
                  <a:pt x="197419" y="2911079"/>
                  <a:pt x="165437" y="2953941"/>
                </a:cubicBezTo>
                <a:cubicBezTo>
                  <a:pt x="302087" y="3150394"/>
                  <a:pt x="511425" y="3196828"/>
                  <a:pt x="697501" y="3343275"/>
                </a:cubicBezTo>
                <a:cubicBezTo>
                  <a:pt x="543407" y="3393282"/>
                  <a:pt x="453275" y="3221832"/>
                  <a:pt x="339884" y="3243263"/>
                </a:cubicBezTo>
                <a:cubicBezTo>
                  <a:pt x="284643" y="3296842"/>
                  <a:pt x="450368" y="3382566"/>
                  <a:pt x="290458" y="3407569"/>
                </a:cubicBezTo>
                <a:cubicBezTo>
                  <a:pt x="360236" y="3454004"/>
                  <a:pt x="409664" y="3500439"/>
                  <a:pt x="459090" y="3554016"/>
                </a:cubicBezTo>
                <a:cubicBezTo>
                  <a:pt x="543407" y="3650457"/>
                  <a:pt x="560851" y="3714751"/>
                  <a:pt x="520147" y="3843338"/>
                </a:cubicBezTo>
                <a:cubicBezTo>
                  <a:pt x="493979" y="3929063"/>
                  <a:pt x="456183" y="4007645"/>
                  <a:pt x="491072" y="4107657"/>
                </a:cubicBezTo>
                <a:cubicBezTo>
                  <a:pt x="514332" y="4175522"/>
                  <a:pt x="505609" y="4221957"/>
                  <a:pt x="418386" y="4189810"/>
                </a:cubicBezTo>
                <a:cubicBezTo>
                  <a:pt x="325347" y="4157663"/>
                  <a:pt x="290458" y="4218386"/>
                  <a:pt x="313718" y="4339829"/>
                </a:cubicBezTo>
                <a:cubicBezTo>
                  <a:pt x="328254" y="4418410"/>
                  <a:pt x="313718" y="4443413"/>
                  <a:pt x="249753" y="4432698"/>
                </a:cubicBezTo>
                <a:cubicBezTo>
                  <a:pt x="179975" y="4421982"/>
                  <a:pt x="113103" y="4371976"/>
                  <a:pt x="25879" y="4396979"/>
                </a:cubicBezTo>
                <a:cubicBezTo>
                  <a:pt x="95658" y="4539854"/>
                  <a:pt x="243939" y="4496991"/>
                  <a:pt x="325347" y="4632722"/>
                </a:cubicBezTo>
                <a:cubicBezTo>
                  <a:pt x="229401" y="4632722"/>
                  <a:pt x="153807" y="4632722"/>
                  <a:pt x="84029" y="4604147"/>
                </a:cubicBezTo>
                <a:cubicBezTo>
                  <a:pt x="54954" y="4593433"/>
                  <a:pt x="22972" y="4579145"/>
                  <a:pt x="5527" y="4622007"/>
                </a:cubicBezTo>
                <a:cubicBezTo>
                  <a:pt x="-14826" y="4672014"/>
                  <a:pt x="25879" y="4689872"/>
                  <a:pt x="49139" y="4697016"/>
                </a:cubicBezTo>
                <a:cubicBezTo>
                  <a:pt x="116011" y="4722019"/>
                  <a:pt x="168344" y="4779170"/>
                  <a:pt x="226494" y="4825604"/>
                </a:cubicBezTo>
                <a:cubicBezTo>
                  <a:pt x="351514" y="4925616"/>
                  <a:pt x="488165" y="5011341"/>
                  <a:pt x="592833" y="5175647"/>
                </a:cubicBezTo>
                <a:cubicBezTo>
                  <a:pt x="461997" y="5132785"/>
                  <a:pt x="363144" y="5032772"/>
                  <a:pt x="238123" y="5014913"/>
                </a:cubicBezTo>
                <a:cubicBezTo>
                  <a:pt x="345700" y="5164932"/>
                  <a:pt x="482350" y="5264944"/>
                  <a:pt x="610278" y="5375673"/>
                </a:cubicBezTo>
                <a:cubicBezTo>
                  <a:pt x="648075" y="5407819"/>
                  <a:pt x="685872" y="5429250"/>
                  <a:pt x="691686" y="5497116"/>
                </a:cubicBezTo>
                <a:cubicBezTo>
                  <a:pt x="709132" y="5629276"/>
                  <a:pt x="755650" y="5736432"/>
                  <a:pt x="860319" y="5793582"/>
                </a:cubicBezTo>
                <a:cubicBezTo>
                  <a:pt x="860319" y="5793582"/>
                  <a:pt x="854504" y="5815013"/>
                  <a:pt x="851597" y="5825729"/>
                </a:cubicBezTo>
                <a:cubicBezTo>
                  <a:pt x="787632" y="5829301"/>
                  <a:pt x="738206" y="5750720"/>
                  <a:pt x="659704" y="5779295"/>
                </a:cubicBezTo>
                <a:cubicBezTo>
                  <a:pt x="738206" y="5886451"/>
                  <a:pt x="802169" y="5979319"/>
                  <a:pt x="909746" y="6029326"/>
                </a:cubicBezTo>
                <a:cubicBezTo>
                  <a:pt x="996969" y="6068616"/>
                  <a:pt x="1104545" y="6093620"/>
                  <a:pt x="1168509" y="6222207"/>
                </a:cubicBezTo>
                <a:cubicBezTo>
                  <a:pt x="1095822" y="6247210"/>
                  <a:pt x="1040581" y="6215063"/>
                  <a:pt x="985339" y="6193632"/>
                </a:cubicBezTo>
                <a:cubicBezTo>
                  <a:pt x="901023" y="6157913"/>
                  <a:pt x="816707" y="6118623"/>
                  <a:pt x="732391" y="6082904"/>
                </a:cubicBezTo>
                <a:cubicBezTo>
                  <a:pt x="700408" y="6068616"/>
                  <a:pt x="665519" y="6061472"/>
                  <a:pt x="645167" y="6125766"/>
                </a:cubicBezTo>
                <a:cubicBezTo>
                  <a:pt x="752743" y="6140053"/>
                  <a:pt x="816707" y="6225779"/>
                  <a:pt x="883579" y="6307932"/>
                </a:cubicBezTo>
                <a:cubicBezTo>
                  <a:pt x="921375" y="6354366"/>
                  <a:pt x="953358" y="6415088"/>
                  <a:pt x="1020229" y="6393657"/>
                </a:cubicBezTo>
                <a:cubicBezTo>
                  <a:pt x="1055118" y="6382942"/>
                  <a:pt x="1078378" y="6415088"/>
                  <a:pt x="1075471" y="6457950"/>
                </a:cubicBezTo>
                <a:cubicBezTo>
                  <a:pt x="1060933" y="6607970"/>
                  <a:pt x="1145250" y="6657976"/>
                  <a:pt x="1232473" y="6686551"/>
                </a:cubicBezTo>
                <a:cubicBezTo>
                  <a:pt x="1360401" y="6729413"/>
                  <a:pt x="1473792" y="6815138"/>
                  <a:pt x="1592997" y="6886576"/>
                </a:cubicBezTo>
                <a:lnTo>
                  <a:pt x="5511704" y="6886576"/>
                </a:lnTo>
                <a:close/>
              </a:path>
            </a:pathLst>
          </a:custGeom>
          <a:solidFill>
            <a:srgbClr val="8C97D0"/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B645D94-DB05-400F-B8A9-E88788940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3312"/>
            <a:ext cx="3461084" cy="5431376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Guess the other six most difficult questions</a:t>
            </a: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1BC4AA-31EC-4765-A9B2-2A7A3C037E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713313"/>
            <a:ext cx="5257801" cy="5431376"/>
          </a:xfrm>
        </p:spPr>
        <p:txBody>
          <a:bodyPr anchor="ctr">
            <a:normAutofit/>
          </a:bodyPr>
          <a:lstStyle/>
          <a:p>
            <a:r>
              <a:rPr lang="en-GB" sz="2000" dirty="0"/>
              <a:t>Where do babies come from?</a:t>
            </a:r>
          </a:p>
          <a:p>
            <a:r>
              <a:rPr lang="en-GB" sz="2000" dirty="0"/>
              <a:t>Why is the sky blue?</a:t>
            </a:r>
          </a:p>
          <a:p>
            <a:r>
              <a:rPr lang="en-GB" sz="2000" dirty="0"/>
              <a:t>Why can’t I stay up as late as you?</a:t>
            </a:r>
          </a:p>
          <a:p>
            <a:r>
              <a:rPr lang="en-GB" sz="2000" dirty="0"/>
              <a:t>Is Santa real?</a:t>
            </a:r>
          </a:p>
          <a:p>
            <a:r>
              <a:rPr lang="en-GB" sz="2000" dirty="0"/>
              <a:t>What does ‘green’ mean?</a:t>
            </a:r>
          </a:p>
          <a:p>
            <a:r>
              <a:rPr lang="en-GB" sz="2000" dirty="0"/>
              <a:t>Do animals get married?</a:t>
            </a:r>
          </a:p>
          <a:p>
            <a:r>
              <a:rPr lang="en-GB" sz="2000" dirty="0"/>
              <a:t>Why do we have to recycle?</a:t>
            </a:r>
          </a:p>
          <a:p>
            <a:r>
              <a:rPr lang="en-GB" sz="2000" dirty="0"/>
              <a:t>What does [expletive] mean?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7407F5B-8023-4BCC-B5C9-865E2C2D7418}"/>
              </a:ext>
            </a:extLst>
          </p:cNvPr>
          <p:cNvSpPr txBox="1"/>
          <p:nvPr/>
        </p:nvSpPr>
        <p:spPr>
          <a:xfrm>
            <a:off x="4948476" y="6427113"/>
            <a:ext cx="705273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050" dirty="0"/>
              <a:t>Based on: </a:t>
            </a:r>
            <a:r>
              <a:rPr lang="en-GB" sz="1050" dirty="0">
                <a:hlinkClick r:id="rId2"/>
              </a:rPr>
              <a:t>https://nypost.com/2020/04/22/kids-ask-the-darndest-things-the-toughest-questions-parents-hear-from-their-children/</a:t>
            </a:r>
            <a:r>
              <a:rPr lang="en-GB" sz="1050" dirty="0"/>
              <a:t> (link obtained on 5</a:t>
            </a:r>
            <a:r>
              <a:rPr lang="en-GB" sz="1050" baseline="30000" dirty="0"/>
              <a:t>th</a:t>
            </a:r>
            <a:r>
              <a:rPr lang="en-GB" sz="1050" dirty="0"/>
              <a:t> Nov 2021)</a:t>
            </a:r>
            <a:endParaRPr lang="es-ES" sz="1050" dirty="0"/>
          </a:p>
        </p:txBody>
      </p:sp>
    </p:spTree>
    <p:extLst>
      <p:ext uri="{BB962C8B-B14F-4D97-AF65-F5344CB8AC3E}">
        <p14:creationId xmlns:p14="http://schemas.microsoft.com/office/powerpoint/2010/main" val="204203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8">
            <a:extLst>
              <a:ext uri="{FF2B5EF4-FFF2-40B4-BE49-F238E27FC236}">
                <a16:creationId xmlns:a16="http://schemas.microsoft.com/office/drawing/2014/main" id="{A70F2CFE-4486-4AB5-B3A1-D9B9B5A109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7749821"/>
              </p:ext>
            </p:extLst>
          </p:nvPr>
        </p:nvGraphicFramePr>
        <p:xfrm>
          <a:off x="1295402" y="1905000"/>
          <a:ext cx="9601195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0239">
                  <a:extLst>
                    <a:ext uri="{9D8B030D-6E8A-4147-A177-3AD203B41FA5}">
                      <a16:colId xmlns:a16="http://schemas.microsoft.com/office/drawing/2014/main" val="873173372"/>
                    </a:ext>
                  </a:extLst>
                </a:gridCol>
                <a:gridCol w="1920239">
                  <a:extLst>
                    <a:ext uri="{9D8B030D-6E8A-4147-A177-3AD203B41FA5}">
                      <a16:colId xmlns:a16="http://schemas.microsoft.com/office/drawing/2014/main" val="907695582"/>
                    </a:ext>
                  </a:extLst>
                </a:gridCol>
                <a:gridCol w="1920239">
                  <a:extLst>
                    <a:ext uri="{9D8B030D-6E8A-4147-A177-3AD203B41FA5}">
                      <a16:colId xmlns:a16="http://schemas.microsoft.com/office/drawing/2014/main" val="2905255420"/>
                    </a:ext>
                  </a:extLst>
                </a:gridCol>
                <a:gridCol w="1920239">
                  <a:extLst>
                    <a:ext uri="{9D8B030D-6E8A-4147-A177-3AD203B41FA5}">
                      <a16:colId xmlns:a16="http://schemas.microsoft.com/office/drawing/2014/main" val="3384374467"/>
                    </a:ext>
                  </a:extLst>
                </a:gridCol>
                <a:gridCol w="1920239">
                  <a:extLst>
                    <a:ext uri="{9D8B030D-6E8A-4147-A177-3AD203B41FA5}">
                      <a16:colId xmlns:a16="http://schemas.microsoft.com/office/drawing/2014/main" val="4331640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Question word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Auxiliary verb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Subject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verb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…?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92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Do</a:t>
                      </a:r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animals</a:t>
                      </a:r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3787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998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123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Where</a:t>
                      </a:r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GB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GB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GB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GB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60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Who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172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Why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722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What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780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When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810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How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480199"/>
                  </a:ext>
                </a:extLst>
              </a:tr>
            </a:tbl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B69721A7-1592-4397-AEF5-8A995212A7F2}"/>
              </a:ext>
            </a:extLst>
          </p:cNvPr>
          <p:cNvSpPr txBox="1"/>
          <p:nvPr/>
        </p:nvSpPr>
        <p:spPr>
          <a:xfrm>
            <a:off x="3048000" y="594360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Do animals get married?</a:t>
            </a:r>
          </a:p>
          <a:p>
            <a:pPr algn="ctr"/>
            <a:r>
              <a:rPr lang="en-GB" sz="2400" dirty="0"/>
              <a:t>Where do babies come from?</a:t>
            </a:r>
          </a:p>
        </p:txBody>
      </p:sp>
    </p:spTree>
    <p:extLst>
      <p:ext uri="{BB962C8B-B14F-4D97-AF65-F5344CB8AC3E}">
        <p14:creationId xmlns:p14="http://schemas.microsoft.com/office/powerpoint/2010/main" val="237081791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84FDFC-80B3-490E-9C40-9FF5E63A3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Which intonation is correct?</a:t>
            </a:r>
            <a:endParaRPr lang="es-ES" dirty="0"/>
          </a:p>
        </p:txBody>
      </p:sp>
      <p:graphicFrame>
        <p:nvGraphicFramePr>
          <p:cNvPr id="17" name="Marcador de contenido 2">
            <a:extLst>
              <a:ext uri="{FF2B5EF4-FFF2-40B4-BE49-F238E27FC236}">
                <a16:creationId xmlns:a16="http://schemas.microsoft.com/office/drawing/2014/main" id="{F94E5DF3-417E-4973-BAF4-FB646774B6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3997922"/>
              </p:ext>
            </p:extLst>
          </p:nvPr>
        </p:nvGraphicFramePr>
        <p:xfrm>
          <a:off x="838200" y="2011680"/>
          <a:ext cx="5886450" cy="416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4" name="Łącznik prosty ze strzałką 7">
            <a:extLst>
              <a:ext uri="{FF2B5EF4-FFF2-40B4-BE49-F238E27FC236}">
                <a16:creationId xmlns:a16="http://schemas.microsoft.com/office/drawing/2014/main" id="{6D87AE57-2F90-45C8-B7A7-9375D9895F3E}"/>
              </a:ext>
            </a:extLst>
          </p:cNvPr>
          <p:cNvCxnSpPr>
            <a:cxnSpLocks/>
          </p:cNvCxnSpPr>
          <p:nvPr/>
        </p:nvCxnSpPr>
        <p:spPr>
          <a:xfrm>
            <a:off x="5154083" y="3371702"/>
            <a:ext cx="292100" cy="30480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Łącznik prosty ze strzałką 7">
            <a:extLst>
              <a:ext uri="{FF2B5EF4-FFF2-40B4-BE49-F238E27FC236}">
                <a16:creationId xmlns:a16="http://schemas.microsoft.com/office/drawing/2014/main" id="{B45628D9-E77B-4950-8D65-1F75CE7A04B7}"/>
              </a:ext>
            </a:extLst>
          </p:cNvPr>
          <p:cNvCxnSpPr>
            <a:cxnSpLocks/>
          </p:cNvCxnSpPr>
          <p:nvPr/>
        </p:nvCxnSpPr>
        <p:spPr>
          <a:xfrm>
            <a:off x="5675544" y="5619496"/>
            <a:ext cx="292100" cy="30480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553B493F-20E9-4A36-9A7C-212E08C609A9}"/>
              </a:ext>
            </a:extLst>
          </p:cNvPr>
          <p:cNvCxnSpPr>
            <a:cxnSpLocks/>
          </p:cNvCxnSpPr>
          <p:nvPr/>
        </p:nvCxnSpPr>
        <p:spPr>
          <a:xfrm flipV="1">
            <a:off x="5154083" y="2149856"/>
            <a:ext cx="348489" cy="362036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Łącznik prosty ze strzałką 7">
            <a:extLst>
              <a:ext uri="{FF2B5EF4-FFF2-40B4-BE49-F238E27FC236}">
                <a16:creationId xmlns:a16="http://schemas.microsoft.com/office/drawing/2014/main" id="{0FD1C06C-0DD4-4B71-8FB3-3D754B8D0F41}"/>
              </a:ext>
            </a:extLst>
          </p:cNvPr>
          <p:cNvCxnSpPr>
            <a:cxnSpLocks/>
          </p:cNvCxnSpPr>
          <p:nvPr/>
        </p:nvCxnSpPr>
        <p:spPr>
          <a:xfrm flipV="1">
            <a:off x="5647349" y="4414648"/>
            <a:ext cx="348489" cy="362036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ole tekstowe 16">
            <a:extLst>
              <a:ext uri="{FF2B5EF4-FFF2-40B4-BE49-F238E27FC236}">
                <a16:creationId xmlns:a16="http://schemas.microsoft.com/office/drawing/2014/main" id="{C0C9EA98-0715-4227-BDB5-F152C8BCB6DF}"/>
              </a:ext>
            </a:extLst>
          </p:cNvPr>
          <p:cNvSpPr txBox="1"/>
          <p:nvPr/>
        </p:nvSpPr>
        <p:spPr>
          <a:xfrm>
            <a:off x="7480765" y="2837692"/>
            <a:ext cx="3959352" cy="1938992"/>
          </a:xfrm>
          <a:prstGeom prst="rect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For yes/no questions our voice goes </a:t>
            </a:r>
            <a:r>
              <a:rPr lang="en-GB" sz="2400" b="1" dirty="0"/>
              <a:t>UP / DOWN.</a:t>
            </a:r>
          </a:p>
          <a:p>
            <a:pPr algn="ctr"/>
            <a:endParaRPr lang="en-GB" sz="2400" b="1" dirty="0"/>
          </a:p>
          <a:p>
            <a:pPr algn="ctr"/>
            <a:r>
              <a:rPr lang="en-GB" sz="2400" dirty="0"/>
              <a:t>For </a:t>
            </a:r>
            <a:r>
              <a:rPr lang="en-GB" sz="2400" dirty="0" err="1"/>
              <a:t>wh</a:t>
            </a:r>
            <a:r>
              <a:rPr lang="en-GB" sz="2400" dirty="0"/>
              <a:t>- questions our voice goes </a:t>
            </a:r>
            <a:r>
              <a:rPr lang="en-GB" sz="2400" b="1" dirty="0"/>
              <a:t>UP / DOWN.</a:t>
            </a:r>
            <a:endParaRPr lang="en-GB" sz="2400" dirty="0"/>
          </a:p>
        </p:txBody>
      </p:sp>
      <p:sp>
        <p:nvSpPr>
          <p:cNvPr id="13" name="Owal 17">
            <a:extLst>
              <a:ext uri="{FF2B5EF4-FFF2-40B4-BE49-F238E27FC236}">
                <a16:creationId xmlns:a16="http://schemas.microsoft.com/office/drawing/2014/main" id="{30FC6C47-371C-4E1F-B5FB-24AFDB0F57AA}"/>
              </a:ext>
            </a:extLst>
          </p:cNvPr>
          <p:cNvSpPr/>
          <p:nvPr/>
        </p:nvSpPr>
        <p:spPr>
          <a:xfrm>
            <a:off x="9344787" y="3195448"/>
            <a:ext cx="594359" cy="475489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wal 18">
            <a:extLst>
              <a:ext uri="{FF2B5EF4-FFF2-40B4-BE49-F238E27FC236}">
                <a16:creationId xmlns:a16="http://schemas.microsoft.com/office/drawing/2014/main" id="{785C707C-4B5E-4B81-AFAA-0D44E459CBC4}"/>
              </a:ext>
            </a:extLst>
          </p:cNvPr>
          <p:cNvSpPr/>
          <p:nvPr/>
        </p:nvSpPr>
        <p:spPr>
          <a:xfrm>
            <a:off x="10067791" y="4283585"/>
            <a:ext cx="1124084" cy="481372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9176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645D94-DB05-400F-B8A9-E88788940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3312"/>
            <a:ext cx="3461084" cy="5431376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Rank the questions – from toughest to easiest.</a:t>
            </a:r>
            <a:endParaRPr lang="es-E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1BC4AA-31EC-4765-A9B2-2A7A3C037E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713313"/>
            <a:ext cx="5257801" cy="5431376"/>
          </a:xfrm>
        </p:spPr>
        <p:txBody>
          <a:bodyPr anchor="ctr">
            <a:normAutofit/>
          </a:bodyPr>
          <a:lstStyle/>
          <a:p>
            <a:r>
              <a:rPr lang="en-GB" sz="2000" dirty="0"/>
              <a:t>Where do babies come from?</a:t>
            </a:r>
          </a:p>
          <a:p>
            <a:r>
              <a:rPr lang="en-GB" sz="2000" dirty="0"/>
              <a:t>Why is the sky blue?</a:t>
            </a:r>
          </a:p>
          <a:p>
            <a:r>
              <a:rPr lang="en-GB" sz="2000" dirty="0"/>
              <a:t>Why can’t I stay up as late as you?</a:t>
            </a:r>
          </a:p>
          <a:p>
            <a:r>
              <a:rPr lang="en-GB" sz="2000" dirty="0"/>
              <a:t>Is Santa real?</a:t>
            </a:r>
          </a:p>
          <a:p>
            <a:r>
              <a:rPr lang="en-GB" sz="2000" dirty="0"/>
              <a:t>What does ‘green’ mean?</a:t>
            </a:r>
          </a:p>
          <a:p>
            <a:r>
              <a:rPr lang="en-GB" sz="2000" dirty="0"/>
              <a:t>Do animals get married?</a:t>
            </a:r>
          </a:p>
          <a:p>
            <a:r>
              <a:rPr lang="en-GB" sz="2000" dirty="0"/>
              <a:t>Why do we have to recycle?</a:t>
            </a:r>
          </a:p>
          <a:p>
            <a:r>
              <a:rPr lang="en-GB" sz="2000" dirty="0"/>
              <a:t>What does [expletive] mean?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32F484E-93BD-4E65-A26D-E93B3654A6B9}"/>
              </a:ext>
            </a:extLst>
          </p:cNvPr>
          <p:cNvSpPr txBox="1"/>
          <p:nvPr/>
        </p:nvSpPr>
        <p:spPr>
          <a:xfrm>
            <a:off x="4948476" y="6427113"/>
            <a:ext cx="705273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050" dirty="0"/>
              <a:t>Based on: </a:t>
            </a:r>
            <a:r>
              <a:rPr lang="en-GB" sz="1050" dirty="0">
                <a:hlinkClick r:id="rId2"/>
              </a:rPr>
              <a:t>https://nypost.com/2020/04/22/kids-ask-the-darndest-things-the-toughest-questions-parents-hear-from-their-children/</a:t>
            </a:r>
            <a:r>
              <a:rPr lang="en-GB" sz="1050" dirty="0"/>
              <a:t> (link obtained on 5</a:t>
            </a:r>
            <a:r>
              <a:rPr lang="en-GB" sz="1050" baseline="30000" dirty="0"/>
              <a:t>th</a:t>
            </a:r>
            <a:r>
              <a:rPr lang="en-GB" sz="1050" dirty="0"/>
              <a:t> Nov 2021)</a:t>
            </a:r>
            <a:endParaRPr lang="es-ES" sz="105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418E5B2-A8B8-41C8-8885-AD1D2EDE1117}"/>
              </a:ext>
            </a:extLst>
          </p:cNvPr>
          <p:cNvSpPr txBox="1"/>
          <p:nvPr/>
        </p:nvSpPr>
        <p:spPr>
          <a:xfrm>
            <a:off x="5884163" y="2492224"/>
            <a:ext cx="423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8</a:t>
            </a:r>
            <a:endParaRPr lang="es-ES" sz="2400" dirty="0">
              <a:solidFill>
                <a:srgbClr val="FF0000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9B2E557-50C0-4323-B9D8-60003BF00DDF}"/>
              </a:ext>
            </a:extLst>
          </p:cNvPr>
          <p:cNvSpPr txBox="1"/>
          <p:nvPr/>
        </p:nvSpPr>
        <p:spPr>
          <a:xfrm>
            <a:off x="5884163" y="2120180"/>
            <a:ext cx="423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7</a:t>
            </a:r>
            <a:endParaRPr lang="es-ES" sz="2400" dirty="0">
              <a:solidFill>
                <a:srgbClr val="FF0000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A533D9D-F182-4A95-AF23-9CA49FBF7460}"/>
              </a:ext>
            </a:extLst>
          </p:cNvPr>
          <p:cNvSpPr txBox="1"/>
          <p:nvPr/>
        </p:nvSpPr>
        <p:spPr>
          <a:xfrm>
            <a:off x="5884163" y="4667633"/>
            <a:ext cx="423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6</a:t>
            </a:r>
            <a:endParaRPr lang="es-ES" sz="2400" dirty="0">
              <a:solidFill>
                <a:srgbClr val="FF0000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404D12D-8E13-4E11-8497-463BA88376F0}"/>
              </a:ext>
            </a:extLst>
          </p:cNvPr>
          <p:cNvSpPr txBox="1"/>
          <p:nvPr/>
        </p:nvSpPr>
        <p:spPr>
          <a:xfrm>
            <a:off x="5884163" y="3369818"/>
            <a:ext cx="423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5</a:t>
            </a:r>
            <a:endParaRPr lang="es-ES" sz="2400" dirty="0">
              <a:solidFill>
                <a:srgbClr val="FF0000"/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A9A27C2-B0B1-4114-920F-B49CE829E702}"/>
              </a:ext>
            </a:extLst>
          </p:cNvPr>
          <p:cNvSpPr txBox="1"/>
          <p:nvPr/>
        </p:nvSpPr>
        <p:spPr>
          <a:xfrm>
            <a:off x="5884163" y="3811982"/>
            <a:ext cx="423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4</a:t>
            </a:r>
            <a:endParaRPr lang="es-ES" sz="2400" dirty="0">
              <a:solidFill>
                <a:srgbClr val="FF0000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585B0C1-7D71-410B-9536-6C0A54AF523D}"/>
              </a:ext>
            </a:extLst>
          </p:cNvPr>
          <p:cNvSpPr txBox="1"/>
          <p:nvPr/>
        </p:nvSpPr>
        <p:spPr>
          <a:xfrm>
            <a:off x="5884163" y="4225469"/>
            <a:ext cx="423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3</a:t>
            </a:r>
            <a:endParaRPr lang="es-ES" sz="2400" dirty="0">
              <a:solidFill>
                <a:srgbClr val="FF0000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9D8C4EF-BAB6-4348-ACEA-1D7B86B47EBE}"/>
              </a:ext>
            </a:extLst>
          </p:cNvPr>
          <p:cNvSpPr txBox="1"/>
          <p:nvPr/>
        </p:nvSpPr>
        <p:spPr>
          <a:xfrm>
            <a:off x="5884163" y="1658516"/>
            <a:ext cx="423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2</a:t>
            </a:r>
            <a:endParaRPr lang="es-ES" sz="2400" dirty="0">
              <a:solidFill>
                <a:srgbClr val="FF0000"/>
              </a:solidFill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3A16EF3C-626E-43D0-BCA1-B7DFEBDFD498}"/>
              </a:ext>
            </a:extLst>
          </p:cNvPr>
          <p:cNvSpPr txBox="1"/>
          <p:nvPr/>
        </p:nvSpPr>
        <p:spPr>
          <a:xfrm>
            <a:off x="5872118" y="2941993"/>
            <a:ext cx="423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1</a:t>
            </a:r>
            <a:endParaRPr lang="es-E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050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937C6F-79DF-4A61-8C8D-E23DA0835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a rainbow family?</a:t>
            </a:r>
            <a:endParaRPr lang="es-ES" dirty="0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76CAC023-8120-4CF1-9677-C8E08DB94F5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GB" sz="1600" dirty="0"/>
              <a:t>That’s a big family, isn’t it?</a:t>
            </a:r>
          </a:p>
          <a:p>
            <a:r>
              <a:rPr lang="en-GB" sz="1600" dirty="0"/>
              <a:t>What or who inspired her to create such a family?</a:t>
            </a:r>
          </a:p>
          <a:p>
            <a:r>
              <a:rPr lang="en-GB" sz="1600" dirty="0"/>
              <a:t>When did you hear about Angelina Jolie and her big family for the first time?</a:t>
            </a:r>
          </a:p>
          <a:p>
            <a:r>
              <a:rPr lang="en-GB" sz="1600" dirty="0"/>
              <a:t>Isn’t it an example of a modern family?</a:t>
            </a:r>
          </a:p>
          <a:p>
            <a:r>
              <a:rPr lang="en-GB" sz="1600" dirty="0"/>
              <a:t>Would you like to be a part of such a family?</a:t>
            </a:r>
          </a:p>
          <a:p>
            <a:r>
              <a:rPr lang="en-GB" sz="1600" dirty="0"/>
              <a:t>Who knows any other real-life example of a rainbow family?</a:t>
            </a:r>
          </a:p>
          <a:p>
            <a:r>
              <a:rPr lang="en-GB" sz="1600" dirty="0"/>
              <a:t>Could you tell me whether or not you want to have a rainbow family of your own?</a:t>
            </a:r>
          </a:p>
          <a:p>
            <a:r>
              <a:rPr lang="en-GB" sz="1600" dirty="0"/>
              <a:t>Would you mind telling me when you would like to have children?</a:t>
            </a:r>
          </a:p>
        </p:txBody>
      </p:sp>
      <p:pic>
        <p:nvPicPr>
          <p:cNvPr id="1026" name="Picture 2" descr="Anjelina Jolie and Brad Pitt go &amp;#39;old school&amp;#39; with love letters to keep  romance alive - The Standard Entertainment">
            <a:extLst>
              <a:ext uri="{FF2B5EF4-FFF2-40B4-BE49-F238E27FC236}">
                <a16:creationId xmlns:a16="http://schemas.microsoft.com/office/drawing/2014/main" id="{6F7F09E3-51C7-4F32-AE11-2B09CCC8F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39" y="2011679"/>
            <a:ext cx="5547361" cy="4160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982EF01-DBE1-49EC-B5FE-BE0DC4E64E6A}"/>
              </a:ext>
            </a:extLst>
          </p:cNvPr>
          <p:cNvSpPr txBox="1"/>
          <p:nvPr/>
        </p:nvSpPr>
        <p:spPr>
          <a:xfrm>
            <a:off x="443038" y="6153993"/>
            <a:ext cx="609734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800" dirty="0">
                <a:hlinkClick r:id="rId3"/>
              </a:rPr>
              <a:t>https://www.standardmedia.co.ke/entertainment/the-standard/2000130665/anjelina-jolie-and-brad-pitt-go-old-school-with-love-letters-to-keep-romance-alive</a:t>
            </a:r>
            <a:r>
              <a:rPr lang="es-ES" sz="800" dirty="0"/>
              <a:t> (link </a:t>
            </a:r>
            <a:r>
              <a:rPr lang="es-ES" sz="800" dirty="0" err="1"/>
              <a:t>obtained</a:t>
            </a:r>
            <a:r>
              <a:rPr lang="es-ES" sz="800" dirty="0"/>
              <a:t> </a:t>
            </a:r>
            <a:r>
              <a:rPr lang="es-ES" sz="800" dirty="0" err="1"/>
              <a:t>on</a:t>
            </a:r>
            <a:r>
              <a:rPr lang="es-ES" sz="800" dirty="0"/>
              <a:t> 5th Nov 2021)</a:t>
            </a:r>
          </a:p>
        </p:txBody>
      </p:sp>
    </p:spTree>
    <p:extLst>
      <p:ext uri="{BB962C8B-B14F-4D97-AF65-F5344CB8AC3E}">
        <p14:creationId xmlns:p14="http://schemas.microsoft.com/office/powerpoint/2010/main" val="1295624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E30A33-166E-49BC-9CB0-2C9D9A3F3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Match the questions with their question types</a:t>
            </a:r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8F96704-D8E2-4DA0-BF49-A058FEDFF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6042" y="2356536"/>
            <a:ext cx="4937760" cy="3451927"/>
          </a:xfrm>
        </p:spPr>
        <p:txBody>
          <a:bodyPr>
            <a:normAutofit/>
          </a:bodyPr>
          <a:lstStyle/>
          <a:p>
            <a:r>
              <a:rPr lang="en-GB" sz="1600" dirty="0"/>
              <a:t>Hypothetical question</a:t>
            </a:r>
          </a:p>
          <a:p>
            <a:r>
              <a:rPr lang="en-GB" sz="1600" dirty="0"/>
              <a:t>Direct question with a question word as the object</a:t>
            </a:r>
          </a:p>
          <a:p>
            <a:r>
              <a:rPr lang="en-GB" sz="1600" dirty="0"/>
              <a:t>Indirect question with a question word</a:t>
            </a:r>
          </a:p>
          <a:p>
            <a:r>
              <a:rPr lang="en-GB" sz="1600" dirty="0"/>
              <a:t>Direct question with a question word as the subject</a:t>
            </a:r>
          </a:p>
          <a:p>
            <a:r>
              <a:rPr lang="en-GB" sz="1600" dirty="0"/>
              <a:t>Question tag</a:t>
            </a:r>
          </a:p>
          <a:p>
            <a:r>
              <a:rPr lang="en-GB" sz="1600" dirty="0"/>
              <a:t>Either/or question</a:t>
            </a:r>
          </a:p>
          <a:p>
            <a:r>
              <a:rPr lang="en-GB" sz="1600" dirty="0"/>
              <a:t>Indirect yes/no question</a:t>
            </a:r>
          </a:p>
          <a:p>
            <a:r>
              <a:rPr lang="en-GB" sz="1600" dirty="0"/>
              <a:t>Negative question</a:t>
            </a:r>
          </a:p>
          <a:p>
            <a:endParaRPr lang="es-ES" sz="1800" dirty="0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0D8F9AE1-A506-4275-8A75-CEA912253857}"/>
              </a:ext>
            </a:extLst>
          </p:cNvPr>
          <p:cNvSpPr txBox="1">
            <a:spLocks/>
          </p:cNvSpPr>
          <p:nvPr/>
        </p:nvSpPr>
        <p:spPr>
          <a:xfrm>
            <a:off x="838200" y="2002240"/>
            <a:ext cx="4937760" cy="416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/>
              <a:t>That’s a big family, </a:t>
            </a:r>
            <a:r>
              <a:rPr lang="en-GB" sz="1600" b="1" dirty="0"/>
              <a:t>isn’t it</a:t>
            </a:r>
            <a:r>
              <a:rPr lang="en-GB" sz="1600" dirty="0"/>
              <a:t>?</a:t>
            </a:r>
          </a:p>
          <a:p>
            <a:r>
              <a:rPr lang="en-GB" sz="1600" b="1" dirty="0"/>
              <a:t>What or who </a:t>
            </a:r>
            <a:r>
              <a:rPr lang="en-GB" sz="1600" dirty="0"/>
              <a:t>inspired her to create such a family?</a:t>
            </a:r>
          </a:p>
          <a:p>
            <a:r>
              <a:rPr lang="en-GB" sz="1600" b="1" dirty="0"/>
              <a:t>When</a:t>
            </a:r>
            <a:r>
              <a:rPr lang="en-GB" sz="1600" dirty="0"/>
              <a:t> did you hear about Angelina Jolie and her big family for the first time?</a:t>
            </a:r>
          </a:p>
          <a:p>
            <a:r>
              <a:rPr lang="en-GB" sz="1600" b="1" dirty="0"/>
              <a:t>Isn’t</a:t>
            </a:r>
            <a:r>
              <a:rPr lang="en-GB" sz="1600" dirty="0"/>
              <a:t> it an example of a modern family?</a:t>
            </a:r>
          </a:p>
          <a:p>
            <a:r>
              <a:rPr lang="en-GB" sz="1600" b="1" dirty="0"/>
              <a:t>Would you like </a:t>
            </a:r>
            <a:r>
              <a:rPr lang="en-GB" sz="1600" dirty="0"/>
              <a:t>to be a part of such a family?</a:t>
            </a:r>
          </a:p>
          <a:p>
            <a:r>
              <a:rPr lang="en-GB" sz="1600" b="1" dirty="0"/>
              <a:t>Who knows </a:t>
            </a:r>
            <a:r>
              <a:rPr lang="en-GB" sz="1600" dirty="0"/>
              <a:t>any other real-life example of a rainbow family?</a:t>
            </a:r>
          </a:p>
          <a:p>
            <a:r>
              <a:rPr lang="en-GB" sz="1600" b="1" dirty="0"/>
              <a:t>Could you tell me whether or not </a:t>
            </a:r>
            <a:r>
              <a:rPr lang="en-GB" sz="1600" dirty="0"/>
              <a:t>you want to have a rainbow family of your own?</a:t>
            </a:r>
          </a:p>
          <a:p>
            <a:r>
              <a:rPr lang="en-GB" sz="1600" b="1" dirty="0"/>
              <a:t>Would you mind </a:t>
            </a:r>
            <a:r>
              <a:rPr lang="en-GB" sz="1600" dirty="0"/>
              <a:t>telling me </a:t>
            </a:r>
            <a:r>
              <a:rPr lang="en-GB" sz="1600" b="1" dirty="0"/>
              <a:t>when</a:t>
            </a:r>
            <a:r>
              <a:rPr lang="en-GB" sz="1600" dirty="0"/>
              <a:t> you would like to have children?</a:t>
            </a:r>
          </a:p>
        </p:txBody>
      </p:sp>
    </p:spTree>
    <p:extLst>
      <p:ext uri="{BB962C8B-B14F-4D97-AF65-F5344CB8AC3E}">
        <p14:creationId xmlns:p14="http://schemas.microsoft.com/office/powerpoint/2010/main" val="3986923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E30A33-166E-49BC-9CB0-2C9D9A3F3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Match the questions with their question types (answers)</a:t>
            </a:r>
            <a:endParaRPr lang="es-ES" dirty="0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0D8F9AE1-A506-4275-8A75-CEA912253857}"/>
              </a:ext>
            </a:extLst>
          </p:cNvPr>
          <p:cNvSpPr txBox="1">
            <a:spLocks/>
          </p:cNvSpPr>
          <p:nvPr/>
        </p:nvSpPr>
        <p:spPr>
          <a:xfrm>
            <a:off x="838200" y="2002240"/>
            <a:ext cx="4937760" cy="416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/>
              <a:t>That’s a big family, </a:t>
            </a:r>
            <a:r>
              <a:rPr lang="en-GB" sz="1600" b="1" dirty="0"/>
              <a:t>isn’t it</a:t>
            </a:r>
            <a:r>
              <a:rPr lang="en-GB" sz="1600" dirty="0"/>
              <a:t>?</a:t>
            </a:r>
          </a:p>
          <a:p>
            <a:r>
              <a:rPr lang="en-GB" sz="1600" b="1" dirty="0"/>
              <a:t>What or who </a:t>
            </a:r>
            <a:r>
              <a:rPr lang="en-GB" sz="1600" dirty="0"/>
              <a:t>inspired her to create such a family?</a:t>
            </a:r>
          </a:p>
          <a:p>
            <a:r>
              <a:rPr lang="en-GB" sz="1600" b="1" dirty="0"/>
              <a:t>When</a:t>
            </a:r>
            <a:r>
              <a:rPr lang="en-GB" sz="1600" dirty="0"/>
              <a:t> did you hear about Angelina Jolie and her big family for the first time?</a:t>
            </a:r>
          </a:p>
          <a:p>
            <a:r>
              <a:rPr lang="en-GB" sz="1600" b="1" dirty="0"/>
              <a:t>Isn’t</a:t>
            </a:r>
            <a:r>
              <a:rPr lang="en-GB" sz="1600" dirty="0"/>
              <a:t> it an example of a modern family?</a:t>
            </a:r>
          </a:p>
          <a:p>
            <a:r>
              <a:rPr lang="en-GB" sz="1600" b="1" dirty="0"/>
              <a:t>Would you like </a:t>
            </a:r>
            <a:r>
              <a:rPr lang="en-GB" sz="1600" dirty="0"/>
              <a:t>to be a part of such a family?</a:t>
            </a:r>
          </a:p>
          <a:p>
            <a:r>
              <a:rPr lang="en-GB" sz="1600" b="1" dirty="0"/>
              <a:t>Who knows </a:t>
            </a:r>
            <a:r>
              <a:rPr lang="en-GB" sz="1600" dirty="0"/>
              <a:t>any other real-life example of a rainbow family?</a:t>
            </a:r>
          </a:p>
          <a:p>
            <a:r>
              <a:rPr lang="en-GB" sz="1600" b="1" dirty="0"/>
              <a:t>Could you tell me whether or not </a:t>
            </a:r>
            <a:r>
              <a:rPr lang="en-GB" sz="1600" dirty="0"/>
              <a:t>you want to have a rainbow family of your own?</a:t>
            </a:r>
          </a:p>
          <a:p>
            <a:r>
              <a:rPr lang="en-GB" sz="1600" b="1" dirty="0"/>
              <a:t>Would you mind </a:t>
            </a:r>
            <a:r>
              <a:rPr lang="en-GB" sz="1600" dirty="0"/>
              <a:t>telling me </a:t>
            </a:r>
            <a:r>
              <a:rPr lang="en-GB" sz="1600" b="1" dirty="0"/>
              <a:t>when</a:t>
            </a:r>
            <a:r>
              <a:rPr lang="en-GB" sz="1600" dirty="0"/>
              <a:t> you would like to have children?</a:t>
            </a:r>
          </a:p>
        </p:txBody>
      </p:sp>
      <p:sp>
        <p:nvSpPr>
          <p:cNvPr id="11" name="Marcador de contenido 3">
            <a:extLst>
              <a:ext uri="{FF2B5EF4-FFF2-40B4-BE49-F238E27FC236}">
                <a16:creationId xmlns:a16="http://schemas.microsoft.com/office/drawing/2014/main" id="{A06EC4C0-4A30-4927-A1D1-DA5041C827D7}"/>
              </a:ext>
            </a:extLst>
          </p:cNvPr>
          <p:cNvSpPr txBox="1">
            <a:spLocks/>
          </p:cNvSpPr>
          <p:nvPr/>
        </p:nvSpPr>
        <p:spPr>
          <a:xfrm>
            <a:off x="5594699" y="2013839"/>
            <a:ext cx="1725894" cy="3718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400" b="1" dirty="0">
                <a:solidFill>
                  <a:srgbClr val="FF0000"/>
                </a:solidFill>
              </a:rPr>
              <a:t>Question tag</a:t>
            </a:r>
            <a:endParaRPr lang="es-ES" sz="1400" b="1" dirty="0">
              <a:solidFill>
                <a:srgbClr val="FF0000"/>
              </a:solidFill>
            </a:endParaRPr>
          </a:p>
        </p:txBody>
      </p:sp>
      <p:sp>
        <p:nvSpPr>
          <p:cNvPr id="12" name="Marcador de contenido 3">
            <a:extLst>
              <a:ext uri="{FF2B5EF4-FFF2-40B4-BE49-F238E27FC236}">
                <a16:creationId xmlns:a16="http://schemas.microsoft.com/office/drawing/2014/main" id="{B2E88454-59D2-45E4-B507-E209DDB637C4}"/>
              </a:ext>
            </a:extLst>
          </p:cNvPr>
          <p:cNvSpPr txBox="1">
            <a:spLocks/>
          </p:cNvSpPr>
          <p:nvPr/>
        </p:nvSpPr>
        <p:spPr>
          <a:xfrm>
            <a:off x="5594699" y="2534605"/>
            <a:ext cx="1725894" cy="3718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400" b="1" dirty="0">
                <a:solidFill>
                  <a:srgbClr val="FF0000"/>
                </a:solidFill>
              </a:rPr>
              <a:t>Either/or question</a:t>
            </a:r>
            <a:endParaRPr lang="es-ES" sz="1400" b="1" dirty="0">
              <a:solidFill>
                <a:srgbClr val="FF0000"/>
              </a:solidFill>
            </a:endParaRPr>
          </a:p>
        </p:txBody>
      </p:sp>
      <p:sp>
        <p:nvSpPr>
          <p:cNvPr id="13" name="Marcador de contenido 3">
            <a:extLst>
              <a:ext uri="{FF2B5EF4-FFF2-40B4-BE49-F238E27FC236}">
                <a16:creationId xmlns:a16="http://schemas.microsoft.com/office/drawing/2014/main" id="{132868FF-910A-4009-A144-EA0B6478FCB7}"/>
              </a:ext>
            </a:extLst>
          </p:cNvPr>
          <p:cNvSpPr txBox="1">
            <a:spLocks/>
          </p:cNvSpPr>
          <p:nvPr/>
        </p:nvSpPr>
        <p:spPr>
          <a:xfrm>
            <a:off x="5594699" y="3055371"/>
            <a:ext cx="5119156" cy="50352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400" b="1" dirty="0">
                <a:solidFill>
                  <a:srgbClr val="FF0000"/>
                </a:solidFill>
              </a:rPr>
              <a:t>Direct question with a question word as the object (inversion!)</a:t>
            </a:r>
            <a:endParaRPr lang="es-ES" sz="1400" b="1" dirty="0">
              <a:solidFill>
                <a:srgbClr val="FF0000"/>
              </a:solidFill>
            </a:endParaRPr>
          </a:p>
        </p:txBody>
      </p:sp>
      <p:sp>
        <p:nvSpPr>
          <p:cNvPr id="14" name="Marcador de contenido 3">
            <a:extLst>
              <a:ext uri="{FF2B5EF4-FFF2-40B4-BE49-F238E27FC236}">
                <a16:creationId xmlns:a16="http://schemas.microsoft.com/office/drawing/2014/main" id="{D433C7EE-A678-405B-9EC9-2FA34B0BA94E}"/>
              </a:ext>
            </a:extLst>
          </p:cNvPr>
          <p:cNvSpPr txBox="1">
            <a:spLocks/>
          </p:cNvSpPr>
          <p:nvPr/>
        </p:nvSpPr>
        <p:spPr>
          <a:xfrm>
            <a:off x="5594699" y="3620424"/>
            <a:ext cx="2342845" cy="3718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400" b="1" dirty="0">
                <a:solidFill>
                  <a:srgbClr val="FF0000"/>
                </a:solidFill>
              </a:rPr>
              <a:t>Negative question</a:t>
            </a:r>
            <a:endParaRPr lang="es-ES" sz="1400" b="1" dirty="0">
              <a:solidFill>
                <a:srgbClr val="FF0000"/>
              </a:solidFill>
            </a:endParaRPr>
          </a:p>
        </p:txBody>
      </p:sp>
      <p:sp>
        <p:nvSpPr>
          <p:cNvPr id="15" name="Marcador de contenido 3">
            <a:extLst>
              <a:ext uri="{FF2B5EF4-FFF2-40B4-BE49-F238E27FC236}">
                <a16:creationId xmlns:a16="http://schemas.microsoft.com/office/drawing/2014/main" id="{01C733D6-689A-4CCD-BC67-3CB7653FAF0A}"/>
              </a:ext>
            </a:extLst>
          </p:cNvPr>
          <p:cNvSpPr txBox="1">
            <a:spLocks/>
          </p:cNvSpPr>
          <p:nvPr/>
        </p:nvSpPr>
        <p:spPr>
          <a:xfrm>
            <a:off x="5594699" y="3992253"/>
            <a:ext cx="2219711" cy="3718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400" b="1" dirty="0">
                <a:solidFill>
                  <a:srgbClr val="FF0000"/>
                </a:solidFill>
              </a:rPr>
              <a:t>Hypothetical question</a:t>
            </a:r>
            <a:endParaRPr lang="es-ES" sz="1400" b="1" dirty="0">
              <a:solidFill>
                <a:srgbClr val="FF0000"/>
              </a:solidFill>
            </a:endParaRPr>
          </a:p>
        </p:txBody>
      </p:sp>
      <p:sp>
        <p:nvSpPr>
          <p:cNvPr id="18" name="Marcador de contenido 3">
            <a:extLst>
              <a:ext uri="{FF2B5EF4-FFF2-40B4-BE49-F238E27FC236}">
                <a16:creationId xmlns:a16="http://schemas.microsoft.com/office/drawing/2014/main" id="{242745C5-5F22-43DC-A8F2-E4B5BB3577E6}"/>
              </a:ext>
            </a:extLst>
          </p:cNvPr>
          <p:cNvSpPr txBox="1">
            <a:spLocks/>
          </p:cNvSpPr>
          <p:nvPr/>
        </p:nvSpPr>
        <p:spPr>
          <a:xfrm>
            <a:off x="5594698" y="4364082"/>
            <a:ext cx="6138753" cy="3718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400" b="1" dirty="0">
                <a:solidFill>
                  <a:srgbClr val="FF0000"/>
                </a:solidFill>
              </a:rPr>
              <a:t>Direct question with a question words as the subject (no inversion!)</a:t>
            </a:r>
            <a:endParaRPr lang="es-ES" sz="1400" b="1" dirty="0">
              <a:solidFill>
                <a:srgbClr val="FF0000"/>
              </a:solidFill>
            </a:endParaRPr>
          </a:p>
        </p:txBody>
      </p:sp>
      <p:sp>
        <p:nvSpPr>
          <p:cNvPr id="19" name="Marcador de contenido 3">
            <a:extLst>
              <a:ext uri="{FF2B5EF4-FFF2-40B4-BE49-F238E27FC236}">
                <a16:creationId xmlns:a16="http://schemas.microsoft.com/office/drawing/2014/main" id="{E06862B5-D3BD-46EC-B51F-A13DCE44AF75}"/>
              </a:ext>
            </a:extLst>
          </p:cNvPr>
          <p:cNvSpPr txBox="1">
            <a:spLocks/>
          </p:cNvSpPr>
          <p:nvPr/>
        </p:nvSpPr>
        <p:spPr>
          <a:xfrm>
            <a:off x="5594698" y="5016546"/>
            <a:ext cx="6138753" cy="3718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400" b="1" dirty="0">
                <a:solidFill>
                  <a:srgbClr val="FF0000"/>
                </a:solidFill>
              </a:rPr>
              <a:t>Indirect yes/no question</a:t>
            </a:r>
            <a:endParaRPr lang="es-ES" sz="1400" b="1" dirty="0">
              <a:solidFill>
                <a:srgbClr val="FF0000"/>
              </a:solidFill>
            </a:endParaRPr>
          </a:p>
        </p:txBody>
      </p:sp>
      <p:sp>
        <p:nvSpPr>
          <p:cNvPr id="20" name="Marcador de contenido 3">
            <a:extLst>
              <a:ext uri="{FF2B5EF4-FFF2-40B4-BE49-F238E27FC236}">
                <a16:creationId xmlns:a16="http://schemas.microsoft.com/office/drawing/2014/main" id="{8215B9B0-1257-4E5A-8C27-D940ECC3B9DE}"/>
              </a:ext>
            </a:extLst>
          </p:cNvPr>
          <p:cNvSpPr txBox="1">
            <a:spLocks/>
          </p:cNvSpPr>
          <p:nvPr/>
        </p:nvSpPr>
        <p:spPr>
          <a:xfrm>
            <a:off x="5594698" y="5669010"/>
            <a:ext cx="6138753" cy="3718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400" b="1" dirty="0">
                <a:solidFill>
                  <a:srgbClr val="FF0000"/>
                </a:solidFill>
              </a:rPr>
              <a:t>Indirect question with a question word</a:t>
            </a:r>
            <a:endParaRPr lang="es-E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7643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097A95-8459-408B-95A5-D410E002A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Put the words in order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6EF9580-327C-412E-8154-EED4B8E843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0689"/>
            <a:ext cx="4937760" cy="4481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600" dirty="0"/>
              <a:t>future / would / the / What / to / like / study / in / you / ?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1600" dirty="0"/>
              <a:t>tell / time / is / Could / what / you / me / what / it / ?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1600" dirty="0"/>
              <a:t>see / Aren’t / happy / me / you / to / ?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1600" dirty="0"/>
              <a:t>mind / Would / him / whether / not / you / like / telling / or / you / me / ?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s-ES" sz="1600" dirty="0" err="1"/>
              <a:t>it</a:t>
            </a:r>
            <a:r>
              <a:rPr lang="es-ES" sz="1600" dirty="0"/>
              <a:t> / </a:t>
            </a:r>
            <a:r>
              <a:rPr lang="es-ES" sz="1600" dirty="0" err="1"/>
              <a:t>the</a:t>
            </a:r>
            <a:r>
              <a:rPr lang="es-ES" sz="1600" dirty="0"/>
              <a:t> / </a:t>
            </a:r>
            <a:r>
              <a:rPr lang="es-ES" sz="1600" dirty="0" err="1"/>
              <a:t>exercise</a:t>
            </a:r>
            <a:r>
              <a:rPr lang="es-ES" sz="1600" dirty="0"/>
              <a:t>, / </a:t>
            </a:r>
            <a:r>
              <a:rPr lang="es-ES" sz="1600" dirty="0" err="1"/>
              <a:t>This</a:t>
            </a:r>
            <a:r>
              <a:rPr lang="es-ES" sz="1600" dirty="0"/>
              <a:t> / </a:t>
            </a:r>
            <a:r>
              <a:rPr lang="es-ES" sz="1600" dirty="0" err="1"/>
              <a:t>was</a:t>
            </a:r>
            <a:r>
              <a:rPr lang="es-ES" sz="1600" dirty="0"/>
              <a:t> / </a:t>
            </a:r>
            <a:r>
              <a:rPr lang="es-ES" sz="1600" dirty="0" err="1"/>
              <a:t>wasn’t</a:t>
            </a:r>
            <a:r>
              <a:rPr lang="es-ES" sz="1600" dirty="0"/>
              <a:t> / </a:t>
            </a:r>
            <a:r>
              <a:rPr lang="es-ES" sz="1600" dirty="0" err="1"/>
              <a:t>difficult</a:t>
            </a:r>
            <a:r>
              <a:rPr lang="es-ES" sz="1600" dirty="0"/>
              <a:t> / </a:t>
            </a:r>
            <a:r>
              <a:rPr lang="es-ES" sz="1600" dirty="0" err="1"/>
              <a:t>most</a:t>
            </a:r>
            <a:r>
              <a:rPr lang="es-ES" sz="1600" dirty="0"/>
              <a:t> / ?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262D36E-6EAD-4F8D-8623-2AB14239D7A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1600" dirty="0"/>
              <a:t>What would you like to study in the future?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1600" dirty="0"/>
              <a:t>Could you tell me what time it is?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s-ES" sz="1600" dirty="0" err="1"/>
              <a:t>Aren’t</a:t>
            </a:r>
            <a:r>
              <a:rPr lang="es-ES" sz="1600" dirty="0"/>
              <a:t> </a:t>
            </a:r>
            <a:r>
              <a:rPr lang="es-ES" sz="1600" dirty="0" err="1"/>
              <a:t>you</a:t>
            </a:r>
            <a:r>
              <a:rPr lang="es-ES" sz="1600" dirty="0"/>
              <a:t> </a:t>
            </a:r>
            <a:r>
              <a:rPr lang="es-ES" sz="1600" dirty="0" err="1"/>
              <a:t>happy</a:t>
            </a:r>
            <a:r>
              <a:rPr lang="es-ES" sz="1600" dirty="0"/>
              <a:t> </a:t>
            </a:r>
            <a:r>
              <a:rPr lang="es-ES" sz="1600" dirty="0" err="1"/>
              <a:t>to</a:t>
            </a:r>
            <a:r>
              <a:rPr lang="es-ES" sz="1600" dirty="0"/>
              <a:t> </a:t>
            </a:r>
            <a:r>
              <a:rPr lang="es-ES" sz="1600" dirty="0" err="1"/>
              <a:t>see</a:t>
            </a:r>
            <a:r>
              <a:rPr lang="es-ES" sz="1600" dirty="0"/>
              <a:t> me?</a:t>
            </a:r>
          </a:p>
          <a:p>
            <a:pPr marL="0" indent="0">
              <a:buNone/>
            </a:pPr>
            <a:endParaRPr lang="es-ES" sz="1600" dirty="0"/>
          </a:p>
          <a:p>
            <a:pPr marL="0" indent="0">
              <a:buNone/>
            </a:pPr>
            <a:r>
              <a:rPr lang="en-GB" sz="1600" dirty="0"/>
              <a:t>Would you mind telling me whether or not you like him?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1600" dirty="0"/>
              <a:t>This wasn’t the most difficult exercise, was it?</a:t>
            </a:r>
          </a:p>
        </p:txBody>
      </p:sp>
    </p:spTree>
    <p:extLst>
      <p:ext uri="{BB962C8B-B14F-4D97-AF65-F5344CB8AC3E}">
        <p14:creationId xmlns:p14="http://schemas.microsoft.com/office/powerpoint/2010/main" val="3527521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BrushVTI">
  <a:themeElements>
    <a:clrScheme name="AnalogousFromLightSeedLeftStep">
      <a:dk1>
        <a:srgbClr val="000000"/>
      </a:dk1>
      <a:lt1>
        <a:srgbClr val="FFFFFF"/>
      </a:lt1>
      <a:dk2>
        <a:srgbClr val="213A3B"/>
      </a:dk2>
      <a:lt2>
        <a:srgbClr val="E8E7E2"/>
      </a:lt2>
      <a:accent1>
        <a:srgbClr val="8C97D0"/>
      </a:accent1>
      <a:accent2>
        <a:srgbClr val="73A3C6"/>
      </a:accent2>
      <a:accent3>
        <a:srgbClr val="74ACAD"/>
      </a:accent3>
      <a:accent4>
        <a:srgbClr val="67B294"/>
      </a:accent4>
      <a:accent5>
        <a:srgbClr val="72B17D"/>
      </a:accent5>
      <a:accent6>
        <a:srgbClr val="79B267"/>
      </a:accent6>
      <a:hlink>
        <a:srgbClr val="8C8354"/>
      </a:hlink>
      <a:folHlink>
        <a:srgbClr val="7F7F7F"/>
      </a:folHlink>
    </a:clrScheme>
    <a:fontScheme name="Custom 3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VTI" id="{7102FA3A-9D7B-4497-8C4B-FB535AAFDE06}" vid="{C6D41F62-6FAB-440A-BEC7-CB7BF190811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833</Words>
  <Application>Microsoft Office PowerPoint</Application>
  <PresentationFormat>Panorámica</PresentationFormat>
  <Paragraphs>119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2" baseType="lpstr">
      <vt:lpstr>Arial</vt:lpstr>
      <vt:lpstr>Century Gothic</vt:lpstr>
      <vt:lpstr>BrushVTI</vt:lpstr>
      <vt:lpstr>What’s your question?</vt:lpstr>
      <vt:lpstr>Guess the other six most difficult questions</vt:lpstr>
      <vt:lpstr>Presentación de PowerPoint</vt:lpstr>
      <vt:lpstr>Which intonation is correct?</vt:lpstr>
      <vt:lpstr>Rank the questions – from toughest to easiest.</vt:lpstr>
      <vt:lpstr>What is a rainbow family?</vt:lpstr>
      <vt:lpstr>Match the questions with their question types</vt:lpstr>
      <vt:lpstr>Match the questions with their question types (answers)</vt:lpstr>
      <vt:lpstr>Put the words in order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What’s your question?</dc:title>
  <dc:creator>Joanna Hebel</dc:creator>
  <cp:lastModifiedBy>Joanna Hebel</cp:lastModifiedBy>
  <cp:revision>12</cp:revision>
  <dcterms:created xsi:type="dcterms:W3CDTF">2021-11-05T11:21:27Z</dcterms:created>
  <dcterms:modified xsi:type="dcterms:W3CDTF">2021-11-06T20:40:53Z</dcterms:modified>
</cp:coreProperties>
</file>